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3.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4.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5.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7"/>
  </p:notesMasterIdLst>
  <p:handoutMasterIdLst>
    <p:handoutMasterId r:id="rId58"/>
  </p:handoutMasterIdLst>
  <p:sldIdLst>
    <p:sldId id="327" r:id="rId5"/>
    <p:sldId id="330" r:id="rId6"/>
    <p:sldId id="331" r:id="rId7"/>
    <p:sldId id="332" r:id="rId8"/>
    <p:sldId id="298" r:id="rId9"/>
    <p:sldId id="262" r:id="rId10"/>
    <p:sldId id="263" r:id="rId11"/>
    <p:sldId id="333" r:id="rId12"/>
    <p:sldId id="299" r:id="rId13"/>
    <p:sldId id="335" r:id="rId14"/>
    <p:sldId id="336" r:id="rId15"/>
    <p:sldId id="264" r:id="rId16"/>
    <p:sldId id="337" r:id="rId17"/>
    <p:sldId id="266" r:id="rId18"/>
    <p:sldId id="265" r:id="rId19"/>
    <p:sldId id="276" r:id="rId20"/>
    <p:sldId id="338" r:id="rId21"/>
    <p:sldId id="339" r:id="rId22"/>
    <p:sldId id="340" r:id="rId23"/>
    <p:sldId id="341" r:id="rId24"/>
    <p:sldId id="342" r:id="rId25"/>
    <p:sldId id="284" r:id="rId26"/>
    <p:sldId id="269" r:id="rId27"/>
    <p:sldId id="304" r:id="rId28"/>
    <p:sldId id="305" r:id="rId29"/>
    <p:sldId id="307" r:id="rId30"/>
    <p:sldId id="306" r:id="rId31"/>
    <p:sldId id="308" r:id="rId32"/>
    <p:sldId id="270" r:id="rId33"/>
    <p:sldId id="309" r:id="rId34"/>
    <p:sldId id="310" r:id="rId35"/>
    <p:sldId id="311" r:id="rId36"/>
    <p:sldId id="312" r:id="rId37"/>
    <p:sldId id="314" r:id="rId38"/>
    <p:sldId id="313" r:id="rId39"/>
    <p:sldId id="315" r:id="rId40"/>
    <p:sldId id="316" r:id="rId41"/>
    <p:sldId id="317" r:id="rId42"/>
    <p:sldId id="294" r:id="rId43"/>
    <p:sldId id="296" r:id="rId44"/>
    <p:sldId id="318" r:id="rId45"/>
    <p:sldId id="319" r:id="rId46"/>
    <p:sldId id="321" r:id="rId47"/>
    <p:sldId id="322" r:id="rId48"/>
    <p:sldId id="323" r:id="rId49"/>
    <p:sldId id="324" r:id="rId50"/>
    <p:sldId id="288" r:id="rId51"/>
    <p:sldId id="289" r:id="rId52"/>
    <p:sldId id="320" r:id="rId53"/>
    <p:sldId id="274" r:id="rId54"/>
    <p:sldId id="343" r:id="rId55"/>
    <p:sldId id="329" r:id="rId5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4472C4"/>
    <a:srgbClr val="3965B5"/>
    <a:srgbClr val="180371"/>
    <a:srgbClr val="5A2066"/>
    <a:srgbClr val="0948CB"/>
    <a:srgbClr val="0B49CB"/>
    <a:srgbClr val="1C7DDB"/>
    <a:srgbClr val="121619"/>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0" autoAdjust="0"/>
    <p:restoredTop sz="84764" autoAdjust="0"/>
  </p:normalViewPr>
  <p:slideViewPr>
    <p:cSldViewPr snapToGrid="0" snapToObjects="1">
      <p:cViewPr varScale="1">
        <p:scale>
          <a:sx n="53" d="100"/>
          <a:sy n="53" d="100"/>
        </p:scale>
        <p:origin x="1506" y="6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39C30A-5047-43E5-A496-84E054881814}" type="doc">
      <dgm:prSet loTypeId="urn:microsoft.com/office/officeart/2005/8/layout/hProcess11" loCatId="process" qsTypeId="urn:microsoft.com/office/officeart/2005/8/quickstyle/simple1" qsCatId="simple" csTypeId="urn:microsoft.com/office/officeart/2005/8/colors/accent1_2" csCatId="accent1"/>
      <dgm:spPr/>
      <dgm:t>
        <a:bodyPr/>
        <a:lstStyle/>
        <a:p>
          <a:endParaRPr lang="pt-BR"/>
        </a:p>
      </dgm:t>
    </dgm:pt>
    <dgm:pt modelId="{C6B4A78E-45E6-4081-A95E-511DCBC89380}">
      <dgm:prSet/>
      <dgm:spPr/>
      <dgm:t>
        <a:bodyPr/>
        <a:lstStyle/>
        <a:p>
          <a:r>
            <a:rPr lang="en-US"/>
            <a:t>Executive Summary</a:t>
          </a:r>
          <a:endParaRPr lang="pt-BR"/>
        </a:p>
      </dgm:t>
    </dgm:pt>
    <dgm:pt modelId="{34091E24-4DBD-44BC-A630-D707CF64D0C7}" type="parTrans" cxnId="{B96A8F7D-80A7-47CA-83D8-4912D4171146}">
      <dgm:prSet/>
      <dgm:spPr/>
      <dgm:t>
        <a:bodyPr/>
        <a:lstStyle/>
        <a:p>
          <a:endParaRPr lang="pt-BR"/>
        </a:p>
      </dgm:t>
    </dgm:pt>
    <dgm:pt modelId="{8163D9FD-55F3-49B6-A48C-0C3EADD60055}" type="sibTrans" cxnId="{B96A8F7D-80A7-47CA-83D8-4912D4171146}">
      <dgm:prSet/>
      <dgm:spPr/>
      <dgm:t>
        <a:bodyPr/>
        <a:lstStyle/>
        <a:p>
          <a:endParaRPr lang="pt-BR"/>
        </a:p>
      </dgm:t>
    </dgm:pt>
    <dgm:pt modelId="{232DDE7A-9B70-4D69-AAA9-33473B97C20A}">
      <dgm:prSet/>
      <dgm:spPr/>
      <dgm:t>
        <a:bodyPr/>
        <a:lstStyle/>
        <a:p>
          <a:r>
            <a:rPr lang="en-US"/>
            <a:t>Introduction</a:t>
          </a:r>
          <a:endParaRPr lang="pt-BR"/>
        </a:p>
      </dgm:t>
    </dgm:pt>
    <dgm:pt modelId="{21396525-0018-4EAF-853F-A3F87DBCBC41}" type="parTrans" cxnId="{489220DC-E2DF-4369-9D2E-B723DE666C79}">
      <dgm:prSet/>
      <dgm:spPr/>
      <dgm:t>
        <a:bodyPr/>
        <a:lstStyle/>
        <a:p>
          <a:endParaRPr lang="pt-BR"/>
        </a:p>
      </dgm:t>
    </dgm:pt>
    <dgm:pt modelId="{C9E8DB7D-A8FD-43C0-B4B7-AAD28FB80109}" type="sibTrans" cxnId="{489220DC-E2DF-4369-9D2E-B723DE666C79}">
      <dgm:prSet/>
      <dgm:spPr/>
      <dgm:t>
        <a:bodyPr/>
        <a:lstStyle/>
        <a:p>
          <a:endParaRPr lang="pt-BR"/>
        </a:p>
      </dgm:t>
    </dgm:pt>
    <dgm:pt modelId="{23A45AD4-E1E5-458E-AEE3-D61C0F1EBE7C}">
      <dgm:prSet/>
      <dgm:spPr/>
      <dgm:t>
        <a:bodyPr/>
        <a:lstStyle/>
        <a:p>
          <a:r>
            <a:rPr lang="en-US"/>
            <a:t>Methodology</a:t>
          </a:r>
          <a:endParaRPr lang="pt-BR"/>
        </a:p>
      </dgm:t>
    </dgm:pt>
    <dgm:pt modelId="{5E0FEDF6-0368-4D22-A752-4E4E030B7C02}" type="parTrans" cxnId="{05DB0E28-F8F2-4991-A556-1509788B6ACB}">
      <dgm:prSet/>
      <dgm:spPr/>
      <dgm:t>
        <a:bodyPr/>
        <a:lstStyle/>
        <a:p>
          <a:endParaRPr lang="pt-BR"/>
        </a:p>
      </dgm:t>
    </dgm:pt>
    <dgm:pt modelId="{807034B6-D35D-431B-A6C8-7539B4F50385}" type="sibTrans" cxnId="{05DB0E28-F8F2-4991-A556-1509788B6ACB}">
      <dgm:prSet/>
      <dgm:spPr/>
      <dgm:t>
        <a:bodyPr/>
        <a:lstStyle/>
        <a:p>
          <a:endParaRPr lang="pt-BR"/>
        </a:p>
      </dgm:t>
    </dgm:pt>
    <dgm:pt modelId="{B4DBA897-273A-4C75-94DF-C0E2E1466F36}">
      <dgm:prSet/>
      <dgm:spPr/>
      <dgm:t>
        <a:bodyPr/>
        <a:lstStyle/>
        <a:p>
          <a:r>
            <a:rPr lang="en-US"/>
            <a:t>Results</a:t>
          </a:r>
          <a:endParaRPr lang="pt-BR"/>
        </a:p>
      </dgm:t>
    </dgm:pt>
    <dgm:pt modelId="{1B940C99-3F00-42CA-94E1-E218FFCAADE0}" type="parTrans" cxnId="{7B5EF2D4-686A-47FC-A060-E5AF0C81E673}">
      <dgm:prSet/>
      <dgm:spPr/>
      <dgm:t>
        <a:bodyPr/>
        <a:lstStyle/>
        <a:p>
          <a:endParaRPr lang="pt-BR"/>
        </a:p>
      </dgm:t>
    </dgm:pt>
    <dgm:pt modelId="{6C20AAA6-D754-4F83-8A30-49A02D1B2100}" type="sibTrans" cxnId="{7B5EF2D4-686A-47FC-A060-E5AF0C81E673}">
      <dgm:prSet/>
      <dgm:spPr/>
      <dgm:t>
        <a:bodyPr/>
        <a:lstStyle/>
        <a:p>
          <a:endParaRPr lang="pt-BR"/>
        </a:p>
      </dgm:t>
    </dgm:pt>
    <dgm:pt modelId="{5EF5EE6D-8F47-4262-82C8-9FC51D6AFB79}">
      <dgm:prSet/>
      <dgm:spPr/>
      <dgm:t>
        <a:bodyPr/>
        <a:lstStyle/>
        <a:p>
          <a:r>
            <a:rPr lang="en-US"/>
            <a:t>Conclusion</a:t>
          </a:r>
          <a:endParaRPr lang="pt-BR"/>
        </a:p>
      </dgm:t>
    </dgm:pt>
    <dgm:pt modelId="{30313B20-DFA1-48D4-A652-4D8DF308A4DE}" type="parTrans" cxnId="{5A48E4C1-B841-4D58-B137-2A3BBC703C6E}">
      <dgm:prSet/>
      <dgm:spPr/>
      <dgm:t>
        <a:bodyPr/>
        <a:lstStyle/>
        <a:p>
          <a:endParaRPr lang="pt-BR"/>
        </a:p>
      </dgm:t>
    </dgm:pt>
    <dgm:pt modelId="{83B43929-5DFA-4BCA-B34E-E67D1BFDB1E5}" type="sibTrans" cxnId="{5A48E4C1-B841-4D58-B137-2A3BBC703C6E}">
      <dgm:prSet/>
      <dgm:spPr/>
      <dgm:t>
        <a:bodyPr/>
        <a:lstStyle/>
        <a:p>
          <a:endParaRPr lang="pt-BR"/>
        </a:p>
      </dgm:t>
    </dgm:pt>
    <dgm:pt modelId="{9F1531E3-8273-4F3F-A59E-436F048E2CB2}">
      <dgm:prSet/>
      <dgm:spPr/>
      <dgm:t>
        <a:bodyPr/>
        <a:lstStyle/>
        <a:p>
          <a:r>
            <a:rPr lang="en-US"/>
            <a:t>Appendix</a:t>
          </a:r>
          <a:endParaRPr lang="pt-BR"/>
        </a:p>
      </dgm:t>
    </dgm:pt>
    <dgm:pt modelId="{32D92076-8574-48C5-9493-307DAE21AF5D}" type="parTrans" cxnId="{150C512E-6BBD-4ECB-8B3A-7ED59932ED7F}">
      <dgm:prSet/>
      <dgm:spPr/>
      <dgm:t>
        <a:bodyPr/>
        <a:lstStyle/>
        <a:p>
          <a:endParaRPr lang="pt-BR"/>
        </a:p>
      </dgm:t>
    </dgm:pt>
    <dgm:pt modelId="{55733AF1-C7E0-4760-80C4-92C4ED7740FA}" type="sibTrans" cxnId="{150C512E-6BBD-4ECB-8B3A-7ED59932ED7F}">
      <dgm:prSet/>
      <dgm:spPr/>
      <dgm:t>
        <a:bodyPr/>
        <a:lstStyle/>
        <a:p>
          <a:endParaRPr lang="pt-BR"/>
        </a:p>
      </dgm:t>
    </dgm:pt>
    <dgm:pt modelId="{29DE2B7D-676B-448F-B1CA-A16967939D4A}" type="pres">
      <dgm:prSet presAssocID="{C739C30A-5047-43E5-A496-84E054881814}" presName="Name0" presStyleCnt="0">
        <dgm:presLayoutVars>
          <dgm:dir/>
          <dgm:resizeHandles val="exact"/>
        </dgm:presLayoutVars>
      </dgm:prSet>
      <dgm:spPr/>
    </dgm:pt>
    <dgm:pt modelId="{189F9A6C-8DFD-432A-A700-0F799D3CBE9A}" type="pres">
      <dgm:prSet presAssocID="{C739C30A-5047-43E5-A496-84E054881814}" presName="arrow" presStyleLbl="bgShp" presStyleIdx="0" presStyleCnt="1"/>
      <dgm:spPr/>
    </dgm:pt>
    <dgm:pt modelId="{38A4E0C3-A845-4171-953B-2BF476AB7FE1}" type="pres">
      <dgm:prSet presAssocID="{C739C30A-5047-43E5-A496-84E054881814}" presName="points" presStyleCnt="0"/>
      <dgm:spPr/>
    </dgm:pt>
    <dgm:pt modelId="{51BF9639-99A5-49EB-BC3B-4BBC9D17877C}" type="pres">
      <dgm:prSet presAssocID="{C6B4A78E-45E6-4081-A95E-511DCBC89380}" presName="compositeA" presStyleCnt="0"/>
      <dgm:spPr/>
    </dgm:pt>
    <dgm:pt modelId="{CDD6B3F7-7A08-4BBE-A0DA-D7E478517645}" type="pres">
      <dgm:prSet presAssocID="{C6B4A78E-45E6-4081-A95E-511DCBC89380}" presName="textA" presStyleLbl="revTx" presStyleIdx="0" presStyleCnt="6">
        <dgm:presLayoutVars>
          <dgm:bulletEnabled val="1"/>
        </dgm:presLayoutVars>
      </dgm:prSet>
      <dgm:spPr/>
    </dgm:pt>
    <dgm:pt modelId="{45FE9E3D-E7FC-4266-8775-F11394A54D15}" type="pres">
      <dgm:prSet presAssocID="{C6B4A78E-45E6-4081-A95E-511DCBC89380}" presName="circleA" presStyleLbl="node1" presStyleIdx="0" presStyleCnt="6"/>
      <dgm:spPr/>
    </dgm:pt>
    <dgm:pt modelId="{9904FA4D-AC62-4A63-9AA0-C6948AB1E3F1}" type="pres">
      <dgm:prSet presAssocID="{C6B4A78E-45E6-4081-A95E-511DCBC89380}" presName="spaceA" presStyleCnt="0"/>
      <dgm:spPr/>
    </dgm:pt>
    <dgm:pt modelId="{B1967141-F665-4D34-B4E1-C3BD2F0913D3}" type="pres">
      <dgm:prSet presAssocID="{8163D9FD-55F3-49B6-A48C-0C3EADD60055}" presName="space" presStyleCnt="0"/>
      <dgm:spPr/>
    </dgm:pt>
    <dgm:pt modelId="{C1EBE097-4DC4-4E67-86F3-9B129B0F76A6}" type="pres">
      <dgm:prSet presAssocID="{232DDE7A-9B70-4D69-AAA9-33473B97C20A}" presName="compositeB" presStyleCnt="0"/>
      <dgm:spPr/>
    </dgm:pt>
    <dgm:pt modelId="{EF0CFC3E-3AC4-4F17-9FCA-A48DAB92C722}" type="pres">
      <dgm:prSet presAssocID="{232DDE7A-9B70-4D69-AAA9-33473B97C20A}" presName="textB" presStyleLbl="revTx" presStyleIdx="1" presStyleCnt="6">
        <dgm:presLayoutVars>
          <dgm:bulletEnabled val="1"/>
        </dgm:presLayoutVars>
      </dgm:prSet>
      <dgm:spPr/>
    </dgm:pt>
    <dgm:pt modelId="{AEBB03E7-628F-4BB2-BAA8-F32B7894FADC}" type="pres">
      <dgm:prSet presAssocID="{232DDE7A-9B70-4D69-AAA9-33473B97C20A}" presName="circleB" presStyleLbl="node1" presStyleIdx="1" presStyleCnt="6"/>
      <dgm:spPr/>
    </dgm:pt>
    <dgm:pt modelId="{490C8D51-370B-4C83-A8EA-883043168A9D}" type="pres">
      <dgm:prSet presAssocID="{232DDE7A-9B70-4D69-AAA9-33473B97C20A}" presName="spaceB" presStyleCnt="0"/>
      <dgm:spPr/>
    </dgm:pt>
    <dgm:pt modelId="{15640A94-683C-4A88-AD26-F32C00782143}" type="pres">
      <dgm:prSet presAssocID="{C9E8DB7D-A8FD-43C0-B4B7-AAD28FB80109}" presName="space" presStyleCnt="0"/>
      <dgm:spPr/>
    </dgm:pt>
    <dgm:pt modelId="{C353C3C9-3C76-41DD-94D1-35A33CD0C418}" type="pres">
      <dgm:prSet presAssocID="{23A45AD4-E1E5-458E-AEE3-D61C0F1EBE7C}" presName="compositeA" presStyleCnt="0"/>
      <dgm:spPr/>
    </dgm:pt>
    <dgm:pt modelId="{1DABED42-EE4A-4D70-9E50-FA3DC9DCE99E}" type="pres">
      <dgm:prSet presAssocID="{23A45AD4-E1E5-458E-AEE3-D61C0F1EBE7C}" presName="textA" presStyleLbl="revTx" presStyleIdx="2" presStyleCnt="6">
        <dgm:presLayoutVars>
          <dgm:bulletEnabled val="1"/>
        </dgm:presLayoutVars>
      </dgm:prSet>
      <dgm:spPr/>
    </dgm:pt>
    <dgm:pt modelId="{145D3B98-9858-4599-A5B9-3DF980D56AE2}" type="pres">
      <dgm:prSet presAssocID="{23A45AD4-E1E5-458E-AEE3-D61C0F1EBE7C}" presName="circleA" presStyleLbl="node1" presStyleIdx="2" presStyleCnt="6"/>
      <dgm:spPr/>
    </dgm:pt>
    <dgm:pt modelId="{65675B1D-E452-4335-B474-DFB875A5CE32}" type="pres">
      <dgm:prSet presAssocID="{23A45AD4-E1E5-458E-AEE3-D61C0F1EBE7C}" presName="spaceA" presStyleCnt="0"/>
      <dgm:spPr/>
    </dgm:pt>
    <dgm:pt modelId="{5C4136C6-512D-4865-BE2D-2E3E37A0F236}" type="pres">
      <dgm:prSet presAssocID="{807034B6-D35D-431B-A6C8-7539B4F50385}" presName="space" presStyleCnt="0"/>
      <dgm:spPr/>
    </dgm:pt>
    <dgm:pt modelId="{8295EEB6-8341-4DC5-9995-B67AF85AA931}" type="pres">
      <dgm:prSet presAssocID="{B4DBA897-273A-4C75-94DF-C0E2E1466F36}" presName="compositeB" presStyleCnt="0"/>
      <dgm:spPr/>
    </dgm:pt>
    <dgm:pt modelId="{D78784AD-0D7A-4386-9E54-EFEC523F3069}" type="pres">
      <dgm:prSet presAssocID="{B4DBA897-273A-4C75-94DF-C0E2E1466F36}" presName="textB" presStyleLbl="revTx" presStyleIdx="3" presStyleCnt="6">
        <dgm:presLayoutVars>
          <dgm:bulletEnabled val="1"/>
        </dgm:presLayoutVars>
      </dgm:prSet>
      <dgm:spPr/>
    </dgm:pt>
    <dgm:pt modelId="{4E0BB275-EEB0-4970-A355-12ED8098DA63}" type="pres">
      <dgm:prSet presAssocID="{B4DBA897-273A-4C75-94DF-C0E2E1466F36}" presName="circleB" presStyleLbl="node1" presStyleIdx="3" presStyleCnt="6"/>
      <dgm:spPr/>
    </dgm:pt>
    <dgm:pt modelId="{BD99E8A6-E9E4-49A5-807F-617FED1C7FDB}" type="pres">
      <dgm:prSet presAssocID="{B4DBA897-273A-4C75-94DF-C0E2E1466F36}" presName="spaceB" presStyleCnt="0"/>
      <dgm:spPr/>
    </dgm:pt>
    <dgm:pt modelId="{AF47EE78-4F73-4809-88A7-544467DA2E2D}" type="pres">
      <dgm:prSet presAssocID="{6C20AAA6-D754-4F83-8A30-49A02D1B2100}" presName="space" presStyleCnt="0"/>
      <dgm:spPr/>
    </dgm:pt>
    <dgm:pt modelId="{7FED12C5-015E-4F8E-9BA3-943005D7ED98}" type="pres">
      <dgm:prSet presAssocID="{5EF5EE6D-8F47-4262-82C8-9FC51D6AFB79}" presName="compositeA" presStyleCnt="0"/>
      <dgm:spPr/>
    </dgm:pt>
    <dgm:pt modelId="{410AF99B-4118-42E7-9CC5-8075701B422B}" type="pres">
      <dgm:prSet presAssocID="{5EF5EE6D-8F47-4262-82C8-9FC51D6AFB79}" presName="textA" presStyleLbl="revTx" presStyleIdx="4" presStyleCnt="6">
        <dgm:presLayoutVars>
          <dgm:bulletEnabled val="1"/>
        </dgm:presLayoutVars>
      </dgm:prSet>
      <dgm:spPr/>
    </dgm:pt>
    <dgm:pt modelId="{4F357102-292F-40B8-806C-30E51FB55DF3}" type="pres">
      <dgm:prSet presAssocID="{5EF5EE6D-8F47-4262-82C8-9FC51D6AFB79}" presName="circleA" presStyleLbl="node1" presStyleIdx="4" presStyleCnt="6"/>
      <dgm:spPr/>
    </dgm:pt>
    <dgm:pt modelId="{736D3159-0905-4481-B876-3B67D83B9EB7}" type="pres">
      <dgm:prSet presAssocID="{5EF5EE6D-8F47-4262-82C8-9FC51D6AFB79}" presName="spaceA" presStyleCnt="0"/>
      <dgm:spPr/>
    </dgm:pt>
    <dgm:pt modelId="{50764D70-BA29-4BBB-BFB8-93FAA3B69C08}" type="pres">
      <dgm:prSet presAssocID="{83B43929-5DFA-4BCA-B34E-E67D1BFDB1E5}" presName="space" presStyleCnt="0"/>
      <dgm:spPr/>
    </dgm:pt>
    <dgm:pt modelId="{52321D04-4902-45C6-AE08-0334CDD1D41B}" type="pres">
      <dgm:prSet presAssocID="{9F1531E3-8273-4F3F-A59E-436F048E2CB2}" presName="compositeB" presStyleCnt="0"/>
      <dgm:spPr/>
    </dgm:pt>
    <dgm:pt modelId="{EAD2A1C6-FE45-4E1B-BDE7-05CAFCEF7A86}" type="pres">
      <dgm:prSet presAssocID="{9F1531E3-8273-4F3F-A59E-436F048E2CB2}" presName="textB" presStyleLbl="revTx" presStyleIdx="5" presStyleCnt="6">
        <dgm:presLayoutVars>
          <dgm:bulletEnabled val="1"/>
        </dgm:presLayoutVars>
      </dgm:prSet>
      <dgm:spPr/>
    </dgm:pt>
    <dgm:pt modelId="{D5E8EA1D-BAAF-47BB-A6E6-60A27165EADC}" type="pres">
      <dgm:prSet presAssocID="{9F1531E3-8273-4F3F-A59E-436F048E2CB2}" presName="circleB" presStyleLbl="node1" presStyleIdx="5" presStyleCnt="6"/>
      <dgm:spPr/>
    </dgm:pt>
    <dgm:pt modelId="{5DAAEC85-B7D0-4992-BF29-98FCB56A16FF}" type="pres">
      <dgm:prSet presAssocID="{9F1531E3-8273-4F3F-A59E-436F048E2CB2}" presName="spaceB" presStyleCnt="0"/>
      <dgm:spPr/>
    </dgm:pt>
  </dgm:ptLst>
  <dgm:cxnLst>
    <dgm:cxn modelId="{3144D60D-A886-4ABD-949D-BDA48EC0BC8A}" type="presOf" srcId="{5EF5EE6D-8F47-4262-82C8-9FC51D6AFB79}" destId="{410AF99B-4118-42E7-9CC5-8075701B422B}" srcOrd="0" destOrd="0" presId="urn:microsoft.com/office/officeart/2005/8/layout/hProcess11"/>
    <dgm:cxn modelId="{16D4490F-C1C1-4294-B7BA-BF3A0CE75A34}" type="presOf" srcId="{232DDE7A-9B70-4D69-AAA9-33473B97C20A}" destId="{EF0CFC3E-3AC4-4F17-9FCA-A48DAB92C722}" srcOrd="0" destOrd="0" presId="urn:microsoft.com/office/officeart/2005/8/layout/hProcess11"/>
    <dgm:cxn modelId="{05DB0E28-F8F2-4991-A556-1509788B6ACB}" srcId="{C739C30A-5047-43E5-A496-84E054881814}" destId="{23A45AD4-E1E5-458E-AEE3-D61C0F1EBE7C}" srcOrd="2" destOrd="0" parTransId="{5E0FEDF6-0368-4D22-A752-4E4E030B7C02}" sibTransId="{807034B6-D35D-431B-A6C8-7539B4F50385}"/>
    <dgm:cxn modelId="{150C512E-6BBD-4ECB-8B3A-7ED59932ED7F}" srcId="{C739C30A-5047-43E5-A496-84E054881814}" destId="{9F1531E3-8273-4F3F-A59E-436F048E2CB2}" srcOrd="5" destOrd="0" parTransId="{32D92076-8574-48C5-9493-307DAE21AF5D}" sibTransId="{55733AF1-C7E0-4760-80C4-92C4ED7740FA}"/>
    <dgm:cxn modelId="{74BED630-94DC-4B1B-A0B3-0F49B7896A92}" type="presOf" srcId="{23A45AD4-E1E5-458E-AEE3-D61C0F1EBE7C}" destId="{1DABED42-EE4A-4D70-9E50-FA3DC9DCE99E}" srcOrd="0" destOrd="0" presId="urn:microsoft.com/office/officeart/2005/8/layout/hProcess11"/>
    <dgm:cxn modelId="{AFBE5741-74D5-4FFF-80A4-2ABFEB5BA43E}" type="presOf" srcId="{C6B4A78E-45E6-4081-A95E-511DCBC89380}" destId="{CDD6B3F7-7A08-4BBE-A0DA-D7E478517645}" srcOrd="0" destOrd="0" presId="urn:microsoft.com/office/officeart/2005/8/layout/hProcess11"/>
    <dgm:cxn modelId="{A34D7C6D-ADC9-46AE-A834-C3A21DF37B1C}" type="presOf" srcId="{C739C30A-5047-43E5-A496-84E054881814}" destId="{29DE2B7D-676B-448F-B1CA-A16967939D4A}" srcOrd="0" destOrd="0" presId="urn:microsoft.com/office/officeart/2005/8/layout/hProcess11"/>
    <dgm:cxn modelId="{B96A8F7D-80A7-47CA-83D8-4912D4171146}" srcId="{C739C30A-5047-43E5-A496-84E054881814}" destId="{C6B4A78E-45E6-4081-A95E-511DCBC89380}" srcOrd="0" destOrd="0" parTransId="{34091E24-4DBD-44BC-A630-D707CF64D0C7}" sibTransId="{8163D9FD-55F3-49B6-A48C-0C3EADD60055}"/>
    <dgm:cxn modelId="{B295BE95-EB01-4391-8E8F-FD871B0AA089}" type="presOf" srcId="{9F1531E3-8273-4F3F-A59E-436F048E2CB2}" destId="{EAD2A1C6-FE45-4E1B-BDE7-05CAFCEF7A86}" srcOrd="0" destOrd="0" presId="urn:microsoft.com/office/officeart/2005/8/layout/hProcess11"/>
    <dgm:cxn modelId="{5A48E4C1-B841-4D58-B137-2A3BBC703C6E}" srcId="{C739C30A-5047-43E5-A496-84E054881814}" destId="{5EF5EE6D-8F47-4262-82C8-9FC51D6AFB79}" srcOrd="4" destOrd="0" parTransId="{30313B20-DFA1-48D4-A652-4D8DF308A4DE}" sibTransId="{83B43929-5DFA-4BCA-B34E-E67D1BFDB1E5}"/>
    <dgm:cxn modelId="{7B5EF2D4-686A-47FC-A060-E5AF0C81E673}" srcId="{C739C30A-5047-43E5-A496-84E054881814}" destId="{B4DBA897-273A-4C75-94DF-C0E2E1466F36}" srcOrd="3" destOrd="0" parTransId="{1B940C99-3F00-42CA-94E1-E218FFCAADE0}" sibTransId="{6C20AAA6-D754-4F83-8A30-49A02D1B2100}"/>
    <dgm:cxn modelId="{489220DC-E2DF-4369-9D2E-B723DE666C79}" srcId="{C739C30A-5047-43E5-A496-84E054881814}" destId="{232DDE7A-9B70-4D69-AAA9-33473B97C20A}" srcOrd="1" destOrd="0" parTransId="{21396525-0018-4EAF-853F-A3F87DBCBC41}" sibTransId="{C9E8DB7D-A8FD-43C0-B4B7-AAD28FB80109}"/>
    <dgm:cxn modelId="{997863F3-5582-43E2-9750-1DA954A00327}" type="presOf" srcId="{B4DBA897-273A-4C75-94DF-C0E2E1466F36}" destId="{D78784AD-0D7A-4386-9E54-EFEC523F3069}" srcOrd="0" destOrd="0" presId="urn:microsoft.com/office/officeart/2005/8/layout/hProcess11"/>
    <dgm:cxn modelId="{906DE71D-2973-4DE7-BEF1-E28024C41A8E}" type="presParOf" srcId="{29DE2B7D-676B-448F-B1CA-A16967939D4A}" destId="{189F9A6C-8DFD-432A-A700-0F799D3CBE9A}" srcOrd="0" destOrd="0" presId="urn:microsoft.com/office/officeart/2005/8/layout/hProcess11"/>
    <dgm:cxn modelId="{76967851-C266-471C-B7A9-82B3FD14BA77}" type="presParOf" srcId="{29DE2B7D-676B-448F-B1CA-A16967939D4A}" destId="{38A4E0C3-A845-4171-953B-2BF476AB7FE1}" srcOrd="1" destOrd="0" presId="urn:microsoft.com/office/officeart/2005/8/layout/hProcess11"/>
    <dgm:cxn modelId="{29E60FB6-123B-43CD-B0AB-EFEDAE6C3490}" type="presParOf" srcId="{38A4E0C3-A845-4171-953B-2BF476AB7FE1}" destId="{51BF9639-99A5-49EB-BC3B-4BBC9D17877C}" srcOrd="0" destOrd="0" presId="urn:microsoft.com/office/officeart/2005/8/layout/hProcess11"/>
    <dgm:cxn modelId="{604A3A76-4FD7-4AB5-95FB-8B5549F2DC18}" type="presParOf" srcId="{51BF9639-99A5-49EB-BC3B-4BBC9D17877C}" destId="{CDD6B3F7-7A08-4BBE-A0DA-D7E478517645}" srcOrd="0" destOrd="0" presId="urn:microsoft.com/office/officeart/2005/8/layout/hProcess11"/>
    <dgm:cxn modelId="{6F59FD05-C581-4BBB-A6E4-9EAA9CFD6424}" type="presParOf" srcId="{51BF9639-99A5-49EB-BC3B-4BBC9D17877C}" destId="{45FE9E3D-E7FC-4266-8775-F11394A54D15}" srcOrd="1" destOrd="0" presId="urn:microsoft.com/office/officeart/2005/8/layout/hProcess11"/>
    <dgm:cxn modelId="{8DCA131C-89E6-483D-A7F6-7C895DAB0033}" type="presParOf" srcId="{51BF9639-99A5-49EB-BC3B-4BBC9D17877C}" destId="{9904FA4D-AC62-4A63-9AA0-C6948AB1E3F1}" srcOrd="2" destOrd="0" presId="urn:microsoft.com/office/officeart/2005/8/layout/hProcess11"/>
    <dgm:cxn modelId="{5DC112B5-41ED-4703-BF10-92CE3EDEDB90}" type="presParOf" srcId="{38A4E0C3-A845-4171-953B-2BF476AB7FE1}" destId="{B1967141-F665-4D34-B4E1-C3BD2F0913D3}" srcOrd="1" destOrd="0" presId="urn:microsoft.com/office/officeart/2005/8/layout/hProcess11"/>
    <dgm:cxn modelId="{E42FC12A-430E-44E1-B85F-8D3195CF42F9}" type="presParOf" srcId="{38A4E0C3-A845-4171-953B-2BF476AB7FE1}" destId="{C1EBE097-4DC4-4E67-86F3-9B129B0F76A6}" srcOrd="2" destOrd="0" presId="urn:microsoft.com/office/officeart/2005/8/layout/hProcess11"/>
    <dgm:cxn modelId="{D98B117F-DB31-4FE6-8622-9E165E418B1F}" type="presParOf" srcId="{C1EBE097-4DC4-4E67-86F3-9B129B0F76A6}" destId="{EF0CFC3E-3AC4-4F17-9FCA-A48DAB92C722}" srcOrd="0" destOrd="0" presId="urn:microsoft.com/office/officeart/2005/8/layout/hProcess11"/>
    <dgm:cxn modelId="{6980F237-4A24-4AC0-8464-68E3FD6BA446}" type="presParOf" srcId="{C1EBE097-4DC4-4E67-86F3-9B129B0F76A6}" destId="{AEBB03E7-628F-4BB2-BAA8-F32B7894FADC}" srcOrd="1" destOrd="0" presId="urn:microsoft.com/office/officeart/2005/8/layout/hProcess11"/>
    <dgm:cxn modelId="{3A6E6493-2994-4193-B3AF-40715AD55BBC}" type="presParOf" srcId="{C1EBE097-4DC4-4E67-86F3-9B129B0F76A6}" destId="{490C8D51-370B-4C83-A8EA-883043168A9D}" srcOrd="2" destOrd="0" presId="urn:microsoft.com/office/officeart/2005/8/layout/hProcess11"/>
    <dgm:cxn modelId="{86934729-750F-41B5-A8CC-66289A9E8A09}" type="presParOf" srcId="{38A4E0C3-A845-4171-953B-2BF476AB7FE1}" destId="{15640A94-683C-4A88-AD26-F32C00782143}" srcOrd="3" destOrd="0" presId="urn:microsoft.com/office/officeart/2005/8/layout/hProcess11"/>
    <dgm:cxn modelId="{17BB6307-882B-47C4-85BE-38989B17C2B2}" type="presParOf" srcId="{38A4E0C3-A845-4171-953B-2BF476AB7FE1}" destId="{C353C3C9-3C76-41DD-94D1-35A33CD0C418}" srcOrd="4" destOrd="0" presId="urn:microsoft.com/office/officeart/2005/8/layout/hProcess11"/>
    <dgm:cxn modelId="{B463BF41-C08D-45D9-9C4F-CACEB3EA595E}" type="presParOf" srcId="{C353C3C9-3C76-41DD-94D1-35A33CD0C418}" destId="{1DABED42-EE4A-4D70-9E50-FA3DC9DCE99E}" srcOrd="0" destOrd="0" presId="urn:microsoft.com/office/officeart/2005/8/layout/hProcess11"/>
    <dgm:cxn modelId="{AA7A6100-AF05-48EF-B208-48831D775AD2}" type="presParOf" srcId="{C353C3C9-3C76-41DD-94D1-35A33CD0C418}" destId="{145D3B98-9858-4599-A5B9-3DF980D56AE2}" srcOrd="1" destOrd="0" presId="urn:microsoft.com/office/officeart/2005/8/layout/hProcess11"/>
    <dgm:cxn modelId="{DC985084-3BD6-4C86-9799-44FCE28FA1AC}" type="presParOf" srcId="{C353C3C9-3C76-41DD-94D1-35A33CD0C418}" destId="{65675B1D-E452-4335-B474-DFB875A5CE32}" srcOrd="2" destOrd="0" presId="urn:microsoft.com/office/officeart/2005/8/layout/hProcess11"/>
    <dgm:cxn modelId="{8C1D0525-1B51-45CB-98F7-DAD1CFD20858}" type="presParOf" srcId="{38A4E0C3-A845-4171-953B-2BF476AB7FE1}" destId="{5C4136C6-512D-4865-BE2D-2E3E37A0F236}" srcOrd="5" destOrd="0" presId="urn:microsoft.com/office/officeart/2005/8/layout/hProcess11"/>
    <dgm:cxn modelId="{77BEF41A-A36A-4B25-B2EB-616832D023D9}" type="presParOf" srcId="{38A4E0C3-A845-4171-953B-2BF476AB7FE1}" destId="{8295EEB6-8341-4DC5-9995-B67AF85AA931}" srcOrd="6" destOrd="0" presId="urn:microsoft.com/office/officeart/2005/8/layout/hProcess11"/>
    <dgm:cxn modelId="{16C49515-CD17-466A-8F9F-D47510EC2645}" type="presParOf" srcId="{8295EEB6-8341-4DC5-9995-B67AF85AA931}" destId="{D78784AD-0D7A-4386-9E54-EFEC523F3069}" srcOrd="0" destOrd="0" presId="urn:microsoft.com/office/officeart/2005/8/layout/hProcess11"/>
    <dgm:cxn modelId="{90DDD680-4758-4DD9-8FEA-2D11D66EB03E}" type="presParOf" srcId="{8295EEB6-8341-4DC5-9995-B67AF85AA931}" destId="{4E0BB275-EEB0-4970-A355-12ED8098DA63}" srcOrd="1" destOrd="0" presId="urn:microsoft.com/office/officeart/2005/8/layout/hProcess11"/>
    <dgm:cxn modelId="{4C2962C2-6A32-4491-A963-33E405445DD3}" type="presParOf" srcId="{8295EEB6-8341-4DC5-9995-B67AF85AA931}" destId="{BD99E8A6-E9E4-49A5-807F-617FED1C7FDB}" srcOrd="2" destOrd="0" presId="urn:microsoft.com/office/officeart/2005/8/layout/hProcess11"/>
    <dgm:cxn modelId="{CE48412B-86AB-4CBB-8556-1CFB30BE83D3}" type="presParOf" srcId="{38A4E0C3-A845-4171-953B-2BF476AB7FE1}" destId="{AF47EE78-4F73-4809-88A7-544467DA2E2D}" srcOrd="7" destOrd="0" presId="urn:microsoft.com/office/officeart/2005/8/layout/hProcess11"/>
    <dgm:cxn modelId="{DDA41169-2D85-4CE0-9430-EF0D06B420A9}" type="presParOf" srcId="{38A4E0C3-A845-4171-953B-2BF476AB7FE1}" destId="{7FED12C5-015E-4F8E-9BA3-943005D7ED98}" srcOrd="8" destOrd="0" presId="urn:microsoft.com/office/officeart/2005/8/layout/hProcess11"/>
    <dgm:cxn modelId="{D7AD7EA2-A85D-4A79-A931-67FF006CA2A3}" type="presParOf" srcId="{7FED12C5-015E-4F8E-9BA3-943005D7ED98}" destId="{410AF99B-4118-42E7-9CC5-8075701B422B}" srcOrd="0" destOrd="0" presId="urn:microsoft.com/office/officeart/2005/8/layout/hProcess11"/>
    <dgm:cxn modelId="{9FB6336D-C61A-4F19-AFED-C7BFC6BDD868}" type="presParOf" srcId="{7FED12C5-015E-4F8E-9BA3-943005D7ED98}" destId="{4F357102-292F-40B8-806C-30E51FB55DF3}" srcOrd="1" destOrd="0" presId="urn:microsoft.com/office/officeart/2005/8/layout/hProcess11"/>
    <dgm:cxn modelId="{63B59A8F-FD93-40C4-A71F-55ECDECF1376}" type="presParOf" srcId="{7FED12C5-015E-4F8E-9BA3-943005D7ED98}" destId="{736D3159-0905-4481-B876-3B67D83B9EB7}" srcOrd="2" destOrd="0" presId="urn:microsoft.com/office/officeart/2005/8/layout/hProcess11"/>
    <dgm:cxn modelId="{1D9E41C6-00BA-4207-83F0-9C9898F57CE4}" type="presParOf" srcId="{38A4E0C3-A845-4171-953B-2BF476AB7FE1}" destId="{50764D70-BA29-4BBB-BFB8-93FAA3B69C08}" srcOrd="9" destOrd="0" presId="urn:microsoft.com/office/officeart/2005/8/layout/hProcess11"/>
    <dgm:cxn modelId="{850DC66F-7C86-42D4-BA6D-84EDB89DEFB0}" type="presParOf" srcId="{38A4E0C3-A845-4171-953B-2BF476AB7FE1}" destId="{52321D04-4902-45C6-AE08-0334CDD1D41B}" srcOrd="10" destOrd="0" presId="urn:microsoft.com/office/officeart/2005/8/layout/hProcess11"/>
    <dgm:cxn modelId="{244B6E60-D889-44B1-BC69-681448915834}" type="presParOf" srcId="{52321D04-4902-45C6-AE08-0334CDD1D41B}" destId="{EAD2A1C6-FE45-4E1B-BDE7-05CAFCEF7A86}" srcOrd="0" destOrd="0" presId="urn:microsoft.com/office/officeart/2005/8/layout/hProcess11"/>
    <dgm:cxn modelId="{4936B5E0-F955-4FE5-82E5-DABD4F242CED}" type="presParOf" srcId="{52321D04-4902-45C6-AE08-0334CDD1D41B}" destId="{D5E8EA1D-BAAF-47BB-A6E6-60A27165EADC}" srcOrd="1" destOrd="0" presId="urn:microsoft.com/office/officeart/2005/8/layout/hProcess11"/>
    <dgm:cxn modelId="{2CDC316C-5A33-4C37-BA3C-7DC037DE39CE}" type="presParOf" srcId="{52321D04-4902-45C6-AE08-0334CDD1D41B}" destId="{5DAAEC85-B7D0-4992-BF29-98FCB56A16FF}" srcOrd="2" destOrd="0" presId="urn:microsoft.com/office/officeart/2005/8/layout/hProcess1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D5D50EF-587A-48F0-96E4-B6944BBBA49D}" type="doc">
      <dgm:prSet loTypeId="urn:microsoft.com/office/officeart/2005/8/layout/process1" loCatId="process" qsTypeId="urn:microsoft.com/office/officeart/2005/8/quickstyle/simple1" qsCatId="simple" csTypeId="urn:microsoft.com/office/officeart/2005/8/colors/accent1_2" csCatId="accent1" phldr="1"/>
      <dgm:spPr/>
    </dgm:pt>
    <dgm:pt modelId="{78B95935-509B-4998-B087-64DB1A26FC2A}">
      <dgm:prSet phldrT="[Text]"/>
      <dgm:spPr/>
      <dgm:t>
        <a:bodyPr/>
        <a:lstStyle/>
        <a:p>
          <a:r>
            <a:rPr lang="en-US" dirty="0">
              <a:latin typeface="Arial" panose="020B0604020202020204" pitchFamily="34" charset="0"/>
              <a:cs typeface="Arial" panose="020B0604020202020204" pitchFamily="34" charset="0"/>
            </a:rPr>
            <a:t>Retrieved rocket launch data from SpaceX API</a:t>
          </a:r>
          <a:endParaRPr lang="pt-BR" dirty="0">
            <a:latin typeface="Arial" panose="020B0604020202020204" pitchFamily="34" charset="0"/>
            <a:cs typeface="Arial" panose="020B0604020202020204" pitchFamily="34" charset="0"/>
          </a:endParaRPr>
        </a:p>
      </dgm:t>
    </dgm:pt>
    <dgm:pt modelId="{3C679380-F3A4-42B1-90D2-4386C1D36CBB}" type="parTrans" cxnId="{0F5A50F3-EE4B-4FC6-A376-6A6612D1C824}">
      <dgm:prSet/>
      <dgm:spPr/>
      <dgm:t>
        <a:bodyPr/>
        <a:lstStyle/>
        <a:p>
          <a:endParaRPr lang="pt-BR"/>
        </a:p>
      </dgm:t>
    </dgm:pt>
    <dgm:pt modelId="{BF196DAD-0B5D-4EF9-B33D-C7FDF06C8013}" type="sibTrans" cxnId="{0F5A50F3-EE4B-4FC6-A376-6A6612D1C824}">
      <dgm:prSet/>
      <dgm:spPr/>
      <dgm:t>
        <a:bodyPr/>
        <a:lstStyle/>
        <a:p>
          <a:endParaRPr lang="pt-BR"/>
        </a:p>
      </dgm:t>
    </dgm:pt>
    <dgm:pt modelId="{AF2A1985-6223-403A-858D-7EBD6D024449}">
      <dgm:prSet/>
      <dgm:spPr/>
      <dgm:t>
        <a:bodyPr/>
        <a:lstStyle/>
        <a:p>
          <a:r>
            <a:rPr lang="en-US" dirty="0">
              <a:latin typeface="Arial" panose="020B0604020202020204" pitchFamily="34" charset="0"/>
              <a:cs typeface="Arial" panose="020B0604020202020204" pitchFamily="34" charset="0"/>
            </a:rPr>
            <a:t>Decoded the response content using .</a:t>
          </a:r>
          <a:r>
            <a:rPr lang="en-US" dirty="0" err="1">
              <a:latin typeface="Arial" panose="020B0604020202020204" pitchFamily="34" charset="0"/>
              <a:cs typeface="Arial" panose="020B0604020202020204" pitchFamily="34" charset="0"/>
            </a:rPr>
            <a:t>json</a:t>
          </a:r>
          <a:r>
            <a:rPr lang="en-US" dirty="0">
              <a:latin typeface="Arial" panose="020B0604020202020204" pitchFamily="34" charset="0"/>
              <a:cs typeface="Arial" panose="020B0604020202020204" pitchFamily="34" charset="0"/>
            </a:rPr>
            <a:t>() and transformed it into a dataframe using .</a:t>
          </a:r>
          <a:r>
            <a:rPr lang="en-US" dirty="0" err="1">
              <a:latin typeface="Arial" panose="020B0604020202020204" pitchFamily="34" charset="0"/>
              <a:cs typeface="Arial" panose="020B0604020202020204" pitchFamily="34" charset="0"/>
            </a:rPr>
            <a:t>json_normalize</a:t>
          </a:r>
          <a:r>
            <a:rPr lang="en-US" dirty="0">
              <a:latin typeface="Arial" panose="020B0604020202020204" pitchFamily="34" charset="0"/>
              <a:cs typeface="Arial" panose="020B0604020202020204" pitchFamily="34" charset="0"/>
            </a:rPr>
            <a:t>()</a:t>
          </a:r>
          <a:endParaRPr lang="pt-BR" dirty="0">
            <a:latin typeface="Arial" panose="020B0604020202020204" pitchFamily="34" charset="0"/>
            <a:cs typeface="Arial" panose="020B0604020202020204" pitchFamily="34" charset="0"/>
          </a:endParaRPr>
        </a:p>
      </dgm:t>
    </dgm:pt>
    <dgm:pt modelId="{6017E228-112C-491F-9B3A-C43DB4A590C0}" type="parTrans" cxnId="{453E7F8B-5A6B-4232-A5B0-65B209300985}">
      <dgm:prSet/>
      <dgm:spPr/>
      <dgm:t>
        <a:bodyPr/>
        <a:lstStyle/>
        <a:p>
          <a:endParaRPr lang="pt-BR"/>
        </a:p>
      </dgm:t>
    </dgm:pt>
    <dgm:pt modelId="{25B77991-EEDD-49FC-882F-4F1A4B59786B}" type="sibTrans" cxnId="{453E7F8B-5A6B-4232-A5B0-65B209300985}">
      <dgm:prSet/>
      <dgm:spPr/>
      <dgm:t>
        <a:bodyPr/>
        <a:lstStyle/>
        <a:p>
          <a:endParaRPr lang="pt-BR"/>
        </a:p>
      </dgm:t>
    </dgm:pt>
    <dgm:pt modelId="{021938EB-11B8-4A91-8738-D9E499BB5EA9}">
      <dgm:prSet/>
      <dgm:spPr/>
      <dgm:t>
        <a:bodyPr/>
        <a:lstStyle/>
        <a:p>
          <a:r>
            <a:rPr lang="en-US" dirty="0">
              <a:latin typeface="Arial" panose="020B0604020202020204" pitchFamily="34" charset="0"/>
              <a:cs typeface="Arial" panose="020B0604020202020204" pitchFamily="34" charset="0"/>
            </a:rPr>
            <a:t>Extracted necessary launch information from SpaceX API through custom functions</a:t>
          </a:r>
          <a:endParaRPr lang="pt-BR" dirty="0">
            <a:latin typeface="Arial" panose="020B0604020202020204" pitchFamily="34" charset="0"/>
            <a:cs typeface="Arial" panose="020B0604020202020204" pitchFamily="34" charset="0"/>
          </a:endParaRPr>
        </a:p>
      </dgm:t>
    </dgm:pt>
    <dgm:pt modelId="{596AE1A5-E012-4914-82C0-CA89DBC6232B}" type="parTrans" cxnId="{B69C3225-BF23-422C-A8A0-62F6A1BC0DD9}">
      <dgm:prSet/>
      <dgm:spPr/>
      <dgm:t>
        <a:bodyPr/>
        <a:lstStyle/>
        <a:p>
          <a:endParaRPr lang="pt-BR"/>
        </a:p>
      </dgm:t>
    </dgm:pt>
    <dgm:pt modelId="{4FB13699-4893-4BA7-9CAA-4CB04B3D4EAF}" type="sibTrans" cxnId="{B69C3225-BF23-422C-A8A0-62F6A1BC0DD9}">
      <dgm:prSet/>
      <dgm:spPr/>
      <dgm:t>
        <a:bodyPr/>
        <a:lstStyle/>
        <a:p>
          <a:endParaRPr lang="pt-BR"/>
        </a:p>
      </dgm:t>
    </dgm:pt>
    <dgm:pt modelId="{44215CFA-38E1-495F-8349-C99989740229}">
      <dgm:prSet/>
      <dgm:spPr/>
      <dgm:t>
        <a:bodyPr/>
        <a:lstStyle/>
        <a:p>
          <a:r>
            <a:rPr lang="en-US" dirty="0">
              <a:latin typeface="Arial" panose="020B0604020202020204" pitchFamily="34" charset="0"/>
              <a:cs typeface="Arial" panose="020B0604020202020204" pitchFamily="34" charset="0"/>
            </a:rPr>
            <a:t>Organized obtained data into a dictionary</a:t>
          </a:r>
          <a:endParaRPr lang="pt-BR" dirty="0">
            <a:latin typeface="Arial" panose="020B0604020202020204" pitchFamily="34" charset="0"/>
            <a:cs typeface="Arial" panose="020B0604020202020204" pitchFamily="34" charset="0"/>
          </a:endParaRPr>
        </a:p>
      </dgm:t>
    </dgm:pt>
    <dgm:pt modelId="{8A8C689B-5D72-49A8-A10F-CF02D34D411F}" type="parTrans" cxnId="{969A8084-403D-41E0-A0B9-1285170BE225}">
      <dgm:prSet/>
      <dgm:spPr/>
      <dgm:t>
        <a:bodyPr/>
        <a:lstStyle/>
        <a:p>
          <a:endParaRPr lang="pt-BR"/>
        </a:p>
      </dgm:t>
    </dgm:pt>
    <dgm:pt modelId="{BDF55951-15D7-4172-9809-A79D1D971A9D}" type="sibTrans" cxnId="{969A8084-403D-41E0-A0B9-1285170BE225}">
      <dgm:prSet/>
      <dgm:spPr/>
      <dgm:t>
        <a:bodyPr/>
        <a:lstStyle/>
        <a:p>
          <a:endParaRPr lang="pt-BR"/>
        </a:p>
      </dgm:t>
    </dgm:pt>
    <dgm:pt modelId="{272EED4F-2676-431A-97E0-3BE1E81D2691}" type="pres">
      <dgm:prSet presAssocID="{4D5D50EF-587A-48F0-96E4-B6944BBBA49D}" presName="Name0" presStyleCnt="0">
        <dgm:presLayoutVars>
          <dgm:dir/>
          <dgm:resizeHandles val="exact"/>
        </dgm:presLayoutVars>
      </dgm:prSet>
      <dgm:spPr/>
    </dgm:pt>
    <dgm:pt modelId="{0CF63C09-ECB4-4C8F-8397-ED1E7A7B7DF3}" type="pres">
      <dgm:prSet presAssocID="{78B95935-509B-4998-B087-64DB1A26FC2A}" presName="node" presStyleLbl="node1" presStyleIdx="0" presStyleCnt="4">
        <dgm:presLayoutVars>
          <dgm:bulletEnabled val="1"/>
        </dgm:presLayoutVars>
      </dgm:prSet>
      <dgm:spPr/>
    </dgm:pt>
    <dgm:pt modelId="{47F578A6-96A0-410D-8ACF-727C1A222605}" type="pres">
      <dgm:prSet presAssocID="{BF196DAD-0B5D-4EF9-B33D-C7FDF06C8013}" presName="sibTrans" presStyleLbl="sibTrans2D1" presStyleIdx="0" presStyleCnt="3"/>
      <dgm:spPr/>
    </dgm:pt>
    <dgm:pt modelId="{04A5F906-CF7D-47EE-8755-052A44425ADC}" type="pres">
      <dgm:prSet presAssocID="{BF196DAD-0B5D-4EF9-B33D-C7FDF06C8013}" presName="connectorText" presStyleLbl="sibTrans2D1" presStyleIdx="0" presStyleCnt="3"/>
      <dgm:spPr/>
    </dgm:pt>
    <dgm:pt modelId="{25DAE540-50E0-46A4-B9EC-6533056D2E4E}" type="pres">
      <dgm:prSet presAssocID="{AF2A1985-6223-403A-858D-7EBD6D024449}" presName="node" presStyleLbl="node1" presStyleIdx="1" presStyleCnt="4">
        <dgm:presLayoutVars>
          <dgm:bulletEnabled val="1"/>
        </dgm:presLayoutVars>
      </dgm:prSet>
      <dgm:spPr/>
    </dgm:pt>
    <dgm:pt modelId="{61111674-5545-4440-8F1F-2EDDC0A41CDC}" type="pres">
      <dgm:prSet presAssocID="{25B77991-EEDD-49FC-882F-4F1A4B59786B}" presName="sibTrans" presStyleLbl="sibTrans2D1" presStyleIdx="1" presStyleCnt="3"/>
      <dgm:spPr/>
    </dgm:pt>
    <dgm:pt modelId="{62C98EC4-2B72-484A-84FA-1FFD727E0F5F}" type="pres">
      <dgm:prSet presAssocID="{25B77991-EEDD-49FC-882F-4F1A4B59786B}" presName="connectorText" presStyleLbl="sibTrans2D1" presStyleIdx="1" presStyleCnt="3"/>
      <dgm:spPr/>
    </dgm:pt>
    <dgm:pt modelId="{D0525F1A-E221-4B86-A014-7BADCDA6DBF3}" type="pres">
      <dgm:prSet presAssocID="{021938EB-11B8-4A91-8738-D9E499BB5EA9}" presName="node" presStyleLbl="node1" presStyleIdx="2" presStyleCnt="4">
        <dgm:presLayoutVars>
          <dgm:bulletEnabled val="1"/>
        </dgm:presLayoutVars>
      </dgm:prSet>
      <dgm:spPr/>
    </dgm:pt>
    <dgm:pt modelId="{53FB04AE-FFF5-41E1-AF99-A04AAEBA947E}" type="pres">
      <dgm:prSet presAssocID="{4FB13699-4893-4BA7-9CAA-4CB04B3D4EAF}" presName="sibTrans" presStyleLbl="sibTrans2D1" presStyleIdx="2" presStyleCnt="3"/>
      <dgm:spPr/>
    </dgm:pt>
    <dgm:pt modelId="{E22C4D1B-8C31-4E06-BCA4-E3137FACE6AC}" type="pres">
      <dgm:prSet presAssocID="{4FB13699-4893-4BA7-9CAA-4CB04B3D4EAF}" presName="connectorText" presStyleLbl="sibTrans2D1" presStyleIdx="2" presStyleCnt="3"/>
      <dgm:spPr/>
    </dgm:pt>
    <dgm:pt modelId="{7DE1F665-CDB6-4F2B-82AE-FFB847D7A3B7}" type="pres">
      <dgm:prSet presAssocID="{44215CFA-38E1-495F-8349-C99989740229}" presName="node" presStyleLbl="node1" presStyleIdx="3" presStyleCnt="4">
        <dgm:presLayoutVars>
          <dgm:bulletEnabled val="1"/>
        </dgm:presLayoutVars>
      </dgm:prSet>
      <dgm:spPr/>
    </dgm:pt>
  </dgm:ptLst>
  <dgm:cxnLst>
    <dgm:cxn modelId="{D6F3DA11-BB01-4497-BD07-A9F237EC28AD}" type="presOf" srcId="{44215CFA-38E1-495F-8349-C99989740229}" destId="{7DE1F665-CDB6-4F2B-82AE-FFB847D7A3B7}" srcOrd="0" destOrd="0" presId="urn:microsoft.com/office/officeart/2005/8/layout/process1"/>
    <dgm:cxn modelId="{914BC116-5433-4BB5-A38F-211C485A2484}" type="presOf" srcId="{25B77991-EEDD-49FC-882F-4F1A4B59786B}" destId="{61111674-5545-4440-8F1F-2EDDC0A41CDC}" srcOrd="0" destOrd="0" presId="urn:microsoft.com/office/officeart/2005/8/layout/process1"/>
    <dgm:cxn modelId="{B69C3225-BF23-422C-A8A0-62F6A1BC0DD9}" srcId="{4D5D50EF-587A-48F0-96E4-B6944BBBA49D}" destId="{021938EB-11B8-4A91-8738-D9E499BB5EA9}" srcOrd="2" destOrd="0" parTransId="{596AE1A5-E012-4914-82C0-CA89DBC6232B}" sibTransId="{4FB13699-4893-4BA7-9CAA-4CB04B3D4EAF}"/>
    <dgm:cxn modelId="{849FF93A-2BA3-4B64-AE1A-3B12A237AF1C}" type="presOf" srcId="{4D5D50EF-587A-48F0-96E4-B6944BBBA49D}" destId="{272EED4F-2676-431A-97E0-3BE1E81D2691}" srcOrd="0" destOrd="0" presId="urn:microsoft.com/office/officeart/2005/8/layout/process1"/>
    <dgm:cxn modelId="{47F55449-3B03-4FFF-A33E-F60444E3F8E8}" type="presOf" srcId="{4FB13699-4893-4BA7-9CAA-4CB04B3D4EAF}" destId="{E22C4D1B-8C31-4E06-BCA4-E3137FACE6AC}" srcOrd="1" destOrd="0" presId="urn:microsoft.com/office/officeart/2005/8/layout/process1"/>
    <dgm:cxn modelId="{CE90446C-E023-4391-8D3D-5C937BE7D9E3}" type="presOf" srcId="{78B95935-509B-4998-B087-64DB1A26FC2A}" destId="{0CF63C09-ECB4-4C8F-8397-ED1E7A7B7DF3}" srcOrd="0" destOrd="0" presId="urn:microsoft.com/office/officeart/2005/8/layout/process1"/>
    <dgm:cxn modelId="{969A8084-403D-41E0-A0B9-1285170BE225}" srcId="{4D5D50EF-587A-48F0-96E4-B6944BBBA49D}" destId="{44215CFA-38E1-495F-8349-C99989740229}" srcOrd="3" destOrd="0" parTransId="{8A8C689B-5D72-49A8-A10F-CF02D34D411F}" sibTransId="{BDF55951-15D7-4172-9809-A79D1D971A9D}"/>
    <dgm:cxn modelId="{453E7F8B-5A6B-4232-A5B0-65B209300985}" srcId="{4D5D50EF-587A-48F0-96E4-B6944BBBA49D}" destId="{AF2A1985-6223-403A-858D-7EBD6D024449}" srcOrd="1" destOrd="0" parTransId="{6017E228-112C-491F-9B3A-C43DB4A590C0}" sibTransId="{25B77991-EEDD-49FC-882F-4F1A4B59786B}"/>
    <dgm:cxn modelId="{D6E929C8-CF06-4DC2-9746-CC7E10074285}" type="presOf" srcId="{BF196DAD-0B5D-4EF9-B33D-C7FDF06C8013}" destId="{47F578A6-96A0-410D-8ACF-727C1A222605}" srcOrd="0" destOrd="0" presId="urn:microsoft.com/office/officeart/2005/8/layout/process1"/>
    <dgm:cxn modelId="{850935CF-D6CB-46E0-B22C-60151AB8926C}" type="presOf" srcId="{25B77991-EEDD-49FC-882F-4F1A4B59786B}" destId="{62C98EC4-2B72-484A-84FA-1FFD727E0F5F}" srcOrd="1" destOrd="0" presId="urn:microsoft.com/office/officeart/2005/8/layout/process1"/>
    <dgm:cxn modelId="{5DBA90D7-A366-4128-9AA9-D99DE1170DFA}" type="presOf" srcId="{AF2A1985-6223-403A-858D-7EBD6D024449}" destId="{25DAE540-50E0-46A4-B9EC-6533056D2E4E}" srcOrd="0" destOrd="0" presId="urn:microsoft.com/office/officeart/2005/8/layout/process1"/>
    <dgm:cxn modelId="{1ABBF6EB-F621-46F6-8D11-8FBFB09603B5}" type="presOf" srcId="{4FB13699-4893-4BA7-9CAA-4CB04B3D4EAF}" destId="{53FB04AE-FFF5-41E1-AF99-A04AAEBA947E}" srcOrd="0" destOrd="0" presId="urn:microsoft.com/office/officeart/2005/8/layout/process1"/>
    <dgm:cxn modelId="{0F5A50F3-EE4B-4FC6-A376-6A6612D1C824}" srcId="{4D5D50EF-587A-48F0-96E4-B6944BBBA49D}" destId="{78B95935-509B-4998-B087-64DB1A26FC2A}" srcOrd="0" destOrd="0" parTransId="{3C679380-F3A4-42B1-90D2-4386C1D36CBB}" sibTransId="{BF196DAD-0B5D-4EF9-B33D-C7FDF06C8013}"/>
    <dgm:cxn modelId="{EFC014F5-0D75-4FA2-85A8-D39066A0901C}" type="presOf" srcId="{BF196DAD-0B5D-4EF9-B33D-C7FDF06C8013}" destId="{04A5F906-CF7D-47EE-8755-052A44425ADC}" srcOrd="1" destOrd="0" presId="urn:microsoft.com/office/officeart/2005/8/layout/process1"/>
    <dgm:cxn modelId="{8A3794F9-4B41-4EFC-B4EB-FCC47F7CA10C}" type="presOf" srcId="{021938EB-11B8-4A91-8738-D9E499BB5EA9}" destId="{D0525F1A-E221-4B86-A014-7BADCDA6DBF3}" srcOrd="0" destOrd="0" presId="urn:microsoft.com/office/officeart/2005/8/layout/process1"/>
    <dgm:cxn modelId="{BCC47295-0D43-4248-B24D-CF069117406E}" type="presParOf" srcId="{272EED4F-2676-431A-97E0-3BE1E81D2691}" destId="{0CF63C09-ECB4-4C8F-8397-ED1E7A7B7DF3}" srcOrd="0" destOrd="0" presId="urn:microsoft.com/office/officeart/2005/8/layout/process1"/>
    <dgm:cxn modelId="{49E99EA1-DD66-40F1-AF04-57746635E1B2}" type="presParOf" srcId="{272EED4F-2676-431A-97E0-3BE1E81D2691}" destId="{47F578A6-96A0-410D-8ACF-727C1A222605}" srcOrd="1" destOrd="0" presId="urn:microsoft.com/office/officeart/2005/8/layout/process1"/>
    <dgm:cxn modelId="{629CBAEF-DBED-40DD-981E-15B56E03EAC0}" type="presParOf" srcId="{47F578A6-96A0-410D-8ACF-727C1A222605}" destId="{04A5F906-CF7D-47EE-8755-052A44425ADC}" srcOrd="0" destOrd="0" presId="urn:microsoft.com/office/officeart/2005/8/layout/process1"/>
    <dgm:cxn modelId="{310AB008-DAA3-4CE9-8185-FD8CF7F401E0}" type="presParOf" srcId="{272EED4F-2676-431A-97E0-3BE1E81D2691}" destId="{25DAE540-50E0-46A4-B9EC-6533056D2E4E}" srcOrd="2" destOrd="0" presId="urn:microsoft.com/office/officeart/2005/8/layout/process1"/>
    <dgm:cxn modelId="{BA5841E7-7483-456F-9D3F-752908EBE77C}" type="presParOf" srcId="{272EED4F-2676-431A-97E0-3BE1E81D2691}" destId="{61111674-5545-4440-8F1F-2EDDC0A41CDC}" srcOrd="3" destOrd="0" presId="urn:microsoft.com/office/officeart/2005/8/layout/process1"/>
    <dgm:cxn modelId="{63C83C7E-156A-4B18-820D-D958E59AFBDB}" type="presParOf" srcId="{61111674-5545-4440-8F1F-2EDDC0A41CDC}" destId="{62C98EC4-2B72-484A-84FA-1FFD727E0F5F}" srcOrd="0" destOrd="0" presId="urn:microsoft.com/office/officeart/2005/8/layout/process1"/>
    <dgm:cxn modelId="{6469AF46-BFBA-4CBF-9B9E-87A37D4A1263}" type="presParOf" srcId="{272EED4F-2676-431A-97E0-3BE1E81D2691}" destId="{D0525F1A-E221-4B86-A014-7BADCDA6DBF3}" srcOrd="4" destOrd="0" presId="urn:microsoft.com/office/officeart/2005/8/layout/process1"/>
    <dgm:cxn modelId="{B4A4BD9C-4F5E-4155-A114-B4E804D1A932}" type="presParOf" srcId="{272EED4F-2676-431A-97E0-3BE1E81D2691}" destId="{53FB04AE-FFF5-41E1-AF99-A04AAEBA947E}" srcOrd="5" destOrd="0" presId="urn:microsoft.com/office/officeart/2005/8/layout/process1"/>
    <dgm:cxn modelId="{9CBAE3CF-AC3B-4BE4-BA0A-37B7D639BCBF}" type="presParOf" srcId="{53FB04AE-FFF5-41E1-AF99-A04AAEBA947E}" destId="{E22C4D1B-8C31-4E06-BCA4-E3137FACE6AC}" srcOrd="0" destOrd="0" presId="urn:microsoft.com/office/officeart/2005/8/layout/process1"/>
    <dgm:cxn modelId="{37D16CF9-5BD4-460E-B842-510C1C983F39}" type="presParOf" srcId="{272EED4F-2676-431A-97E0-3BE1E81D2691}" destId="{7DE1F665-CDB6-4F2B-82AE-FFB847D7A3B7}"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981C1EB6-8627-4160-920D-62791C016CA4}" type="doc">
      <dgm:prSet loTypeId="urn:microsoft.com/office/officeart/2005/8/layout/process1" loCatId="process" qsTypeId="urn:microsoft.com/office/officeart/2005/8/quickstyle/simple1" qsCatId="simple" csTypeId="urn:microsoft.com/office/officeart/2005/8/colors/accent1_2" csCatId="accent1" phldr="1"/>
      <dgm:spPr/>
    </dgm:pt>
    <dgm:pt modelId="{3E5C8317-767E-4406-8F8E-20F299E1D94D}">
      <dgm:prSet phldrT="[Text]"/>
      <dgm:spPr/>
      <dgm:t>
        <a:bodyPr/>
        <a:lstStyle/>
        <a:p>
          <a:r>
            <a:rPr lang="en-US" dirty="0">
              <a:latin typeface="Arial" panose="020B0604020202020204" pitchFamily="34" charset="0"/>
              <a:cs typeface="Arial" panose="020B0604020202020204" pitchFamily="34" charset="0"/>
            </a:rPr>
            <a:t>Created a dataframe from the dictionary</a:t>
          </a:r>
          <a:endParaRPr lang="pt-BR" dirty="0">
            <a:latin typeface="Arial" panose="020B0604020202020204" pitchFamily="34" charset="0"/>
            <a:cs typeface="Arial" panose="020B0604020202020204" pitchFamily="34" charset="0"/>
          </a:endParaRPr>
        </a:p>
      </dgm:t>
    </dgm:pt>
    <dgm:pt modelId="{2503B6D3-D395-47CA-9F7F-30FDF2DA5741}" type="parTrans" cxnId="{FFB5FB93-69CB-4941-BD5C-83EE715067C4}">
      <dgm:prSet/>
      <dgm:spPr/>
      <dgm:t>
        <a:bodyPr/>
        <a:lstStyle/>
        <a:p>
          <a:endParaRPr lang="pt-BR"/>
        </a:p>
      </dgm:t>
    </dgm:pt>
    <dgm:pt modelId="{BA229C7F-CA58-4C65-AD96-D0B0C9AAF0CC}" type="sibTrans" cxnId="{FFB5FB93-69CB-4941-BD5C-83EE715067C4}">
      <dgm:prSet/>
      <dgm:spPr/>
      <dgm:t>
        <a:bodyPr/>
        <a:lstStyle/>
        <a:p>
          <a:endParaRPr lang="pt-BR"/>
        </a:p>
      </dgm:t>
    </dgm:pt>
    <dgm:pt modelId="{EAB5931C-3723-471F-8448-A709EE587B42}">
      <dgm:prSet/>
      <dgm:spPr/>
      <dgm:t>
        <a:bodyPr/>
        <a:lstStyle/>
        <a:p>
          <a:r>
            <a:rPr lang="en-US" dirty="0">
              <a:latin typeface="Arial" panose="020B0604020202020204" pitchFamily="34" charset="0"/>
              <a:cs typeface="Arial" panose="020B0604020202020204" pitchFamily="34" charset="0"/>
            </a:rPr>
            <a:t>Filtered the dataframe to exclusively include Falcon 9 launches</a:t>
          </a:r>
          <a:endParaRPr lang="pt-BR" dirty="0">
            <a:latin typeface="Arial" panose="020B0604020202020204" pitchFamily="34" charset="0"/>
            <a:cs typeface="Arial" panose="020B0604020202020204" pitchFamily="34" charset="0"/>
          </a:endParaRPr>
        </a:p>
      </dgm:t>
    </dgm:pt>
    <dgm:pt modelId="{C2D62294-9A03-4F4C-9096-A239752C9418}" type="parTrans" cxnId="{1DDC8A38-057C-4634-AF76-1B4C48FAC9A1}">
      <dgm:prSet/>
      <dgm:spPr/>
      <dgm:t>
        <a:bodyPr/>
        <a:lstStyle/>
        <a:p>
          <a:endParaRPr lang="pt-BR"/>
        </a:p>
      </dgm:t>
    </dgm:pt>
    <dgm:pt modelId="{856778BB-2750-400A-AE45-0A36CEEC8D47}" type="sibTrans" cxnId="{1DDC8A38-057C-4634-AF76-1B4C48FAC9A1}">
      <dgm:prSet/>
      <dgm:spPr/>
      <dgm:t>
        <a:bodyPr/>
        <a:lstStyle/>
        <a:p>
          <a:endParaRPr lang="pt-BR"/>
        </a:p>
      </dgm:t>
    </dgm:pt>
    <dgm:pt modelId="{F26804B4-BC77-4AFD-B42A-E4EAE40260ED}">
      <dgm:prSet/>
      <dgm:spPr/>
      <dgm:t>
        <a:bodyPr/>
        <a:lstStyle/>
        <a:p>
          <a:r>
            <a:rPr lang="en-US" dirty="0">
              <a:latin typeface="Arial" panose="020B0604020202020204" pitchFamily="34" charset="0"/>
              <a:cs typeface="Arial" panose="020B0604020202020204" pitchFamily="34" charset="0"/>
            </a:rPr>
            <a:t>Addressed missing values in the Payload Mass column by replacing them with the calculated mean for this column</a:t>
          </a:r>
          <a:endParaRPr lang="pt-BR" dirty="0">
            <a:latin typeface="Arial" panose="020B0604020202020204" pitchFamily="34" charset="0"/>
            <a:cs typeface="Arial" panose="020B0604020202020204" pitchFamily="34" charset="0"/>
          </a:endParaRPr>
        </a:p>
      </dgm:t>
    </dgm:pt>
    <dgm:pt modelId="{77CF4F5C-A2A0-4A63-A020-041AC18AB89F}" type="parTrans" cxnId="{21FDD179-BEA0-4DE8-A11A-F36E605E68C9}">
      <dgm:prSet/>
      <dgm:spPr/>
      <dgm:t>
        <a:bodyPr/>
        <a:lstStyle/>
        <a:p>
          <a:endParaRPr lang="pt-BR"/>
        </a:p>
      </dgm:t>
    </dgm:pt>
    <dgm:pt modelId="{5D5A91DC-2E1A-4EF6-A8AC-2983A0416CF8}" type="sibTrans" cxnId="{21FDD179-BEA0-4DE8-A11A-F36E605E68C9}">
      <dgm:prSet/>
      <dgm:spPr/>
      <dgm:t>
        <a:bodyPr/>
        <a:lstStyle/>
        <a:p>
          <a:endParaRPr lang="pt-BR"/>
        </a:p>
      </dgm:t>
    </dgm:pt>
    <dgm:pt modelId="{E1DCC30C-5AC5-41BA-9001-BC6A9254CD2E}">
      <dgm:prSet/>
      <dgm:spPr/>
      <dgm:t>
        <a:bodyPr/>
        <a:lstStyle/>
        <a:p>
          <a:r>
            <a:rPr lang="en-US" dirty="0">
              <a:latin typeface="Arial" panose="020B0604020202020204" pitchFamily="34" charset="0"/>
              <a:cs typeface="Arial" panose="020B0604020202020204" pitchFamily="34" charset="0"/>
            </a:rPr>
            <a:t>Exported the data to a CSV file</a:t>
          </a:r>
          <a:endParaRPr lang="pt-BR" dirty="0">
            <a:latin typeface="Arial" panose="020B0604020202020204" pitchFamily="34" charset="0"/>
            <a:cs typeface="Arial" panose="020B0604020202020204" pitchFamily="34" charset="0"/>
          </a:endParaRPr>
        </a:p>
      </dgm:t>
    </dgm:pt>
    <dgm:pt modelId="{AB852B7F-E6D6-4163-992E-8872CBDE009E}" type="parTrans" cxnId="{A308E75A-3CCE-4FFB-BB08-2A4EF2EB202C}">
      <dgm:prSet/>
      <dgm:spPr/>
      <dgm:t>
        <a:bodyPr/>
        <a:lstStyle/>
        <a:p>
          <a:endParaRPr lang="pt-BR"/>
        </a:p>
      </dgm:t>
    </dgm:pt>
    <dgm:pt modelId="{B3650D4C-276D-4236-8AB0-3AAD9DEA32E3}" type="sibTrans" cxnId="{A308E75A-3CCE-4FFB-BB08-2A4EF2EB202C}">
      <dgm:prSet/>
      <dgm:spPr/>
      <dgm:t>
        <a:bodyPr/>
        <a:lstStyle/>
        <a:p>
          <a:endParaRPr lang="pt-BR"/>
        </a:p>
      </dgm:t>
    </dgm:pt>
    <dgm:pt modelId="{65B28E94-7123-4BE5-ADF4-61F5668CE6D3}" type="pres">
      <dgm:prSet presAssocID="{981C1EB6-8627-4160-920D-62791C016CA4}" presName="Name0" presStyleCnt="0">
        <dgm:presLayoutVars>
          <dgm:dir val="rev"/>
          <dgm:resizeHandles val="exact"/>
        </dgm:presLayoutVars>
      </dgm:prSet>
      <dgm:spPr/>
    </dgm:pt>
    <dgm:pt modelId="{94AA501E-767F-4016-A214-74ED5AC17B94}" type="pres">
      <dgm:prSet presAssocID="{3E5C8317-767E-4406-8F8E-20F299E1D94D}" presName="node" presStyleLbl="node1" presStyleIdx="0" presStyleCnt="4">
        <dgm:presLayoutVars>
          <dgm:bulletEnabled val="1"/>
        </dgm:presLayoutVars>
      </dgm:prSet>
      <dgm:spPr/>
    </dgm:pt>
    <dgm:pt modelId="{D28614F3-F771-4DBD-BDA4-D644A78C6994}" type="pres">
      <dgm:prSet presAssocID="{BA229C7F-CA58-4C65-AD96-D0B0C9AAF0CC}" presName="sibTrans" presStyleLbl="sibTrans2D1" presStyleIdx="0" presStyleCnt="3"/>
      <dgm:spPr/>
    </dgm:pt>
    <dgm:pt modelId="{6863C00F-F0EF-453A-9C4F-7D8162CEE236}" type="pres">
      <dgm:prSet presAssocID="{BA229C7F-CA58-4C65-AD96-D0B0C9AAF0CC}" presName="connectorText" presStyleLbl="sibTrans2D1" presStyleIdx="0" presStyleCnt="3"/>
      <dgm:spPr/>
    </dgm:pt>
    <dgm:pt modelId="{3C76AC17-C633-4074-AF89-6606C446D036}" type="pres">
      <dgm:prSet presAssocID="{EAB5931C-3723-471F-8448-A709EE587B42}" presName="node" presStyleLbl="node1" presStyleIdx="1" presStyleCnt="4">
        <dgm:presLayoutVars>
          <dgm:bulletEnabled val="1"/>
        </dgm:presLayoutVars>
      </dgm:prSet>
      <dgm:spPr/>
    </dgm:pt>
    <dgm:pt modelId="{EF7B8AA5-AD6D-4462-9404-74E483F1324F}" type="pres">
      <dgm:prSet presAssocID="{856778BB-2750-400A-AE45-0A36CEEC8D47}" presName="sibTrans" presStyleLbl="sibTrans2D1" presStyleIdx="1" presStyleCnt="3"/>
      <dgm:spPr/>
    </dgm:pt>
    <dgm:pt modelId="{9F7659B9-A73F-4109-953E-5750B2BB1406}" type="pres">
      <dgm:prSet presAssocID="{856778BB-2750-400A-AE45-0A36CEEC8D47}" presName="connectorText" presStyleLbl="sibTrans2D1" presStyleIdx="1" presStyleCnt="3"/>
      <dgm:spPr/>
    </dgm:pt>
    <dgm:pt modelId="{DB5DBBBB-A066-4919-97C2-39267A125772}" type="pres">
      <dgm:prSet presAssocID="{F26804B4-BC77-4AFD-B42A-E4EAE40260ED}" presName="node" presStyleLbl="node1" presStyleIdx="2" presStyleCnt="4">
        <dgm:presLayoutVars>
          <dgm:bulletEnabled val="1"/>
        </dgm:presLayoutVars>
      </dgm:prSet>
      <dgm:spPr/>
    </dgm:pt>
    <dgm:pt modelId="{54C321D3-8397-49E1-ADC9-D9E5AD93F09B}" type="pres">
      <dgm:prSet presAssocID="{5D5A91DC-2E1A-4EF6-A8AC-2983A0416CF8}" presName="sibTrans" presStyleLbl="sibTrans2D1" presStyleIdx="2" presStyleCnt="3"/>
      <dgm:spPr/>
    </dgm:pt>
    <dgm:pt modelId="{8636F912-9636-4371-94EB-C7437C5A342A}" type="pres">
      <dgm:prSet presAssocID="{5D5A91DC-2E1A-4EF6-A8AC-2983A0416CF8}" presName="connectorText" presStyleLbl="sibTrans2D1" presStyleIdx="2" presStyleCnt="3"/>
      <dgm:spPr/>
    </dgm:pt>
    <dgm:pt modelId="{C7DE7969-FB8A-4270-8D6F-CD902F0F70DB}" type="pres">
      <dgm:prSet presAssocID="{E1DCC30C-5AC5-41BA-9001-BC6A9254CD2E}" presName="node" presStyleLbl="node1" presStyleIdx="3" presStyleCnt="4">
        <dgm:presLayoutVars>
          <dgm:bulletEnabled val="1"/>
        </dgm:presLayoutVars>
      </dgm:prSet>
      <dgm:spPr/>
    </dgm:pt>
  </dgm:ptLst>
  <dgm:cxnLst>
    <dgm:cxn modelId="{45A3AD2B-09C4-4422-A826-3198265B4A7E}" type="presOf" srcId="{981C1EB6-8627-4160-920D-62791C016CA4}" destId="{65B28E94-7123-4BE5-ADF4-61F5668CE6D3}" srcOrd="0" destOrd="0" presId="urn:microsoft.com/office/officeart/2005/8/layout/process1"/>
    <dgm:cxn modelId="{1DDC8A38-057C-4634-AF76-1B4C48FAC9A1}" srcId="{981C1EB6-8627-4160-920D-62791C016CA4}" destId="{EAB5931C-3723-471F-8448-A709EE587B42}" srcOrd="1" destOrd="0" parTransId="{C2D62294-9A03-4F4C-9096-A239752C9418}" sibTransId="{856778BB-2750-400A-AE45-0A36CEEC8D47}"/>
    <dgm:cxn modelId="{CF9E713D-0747-47B0-B118-6686E88E0D74}" type="presOf" srcId="{EAB5931C-3723-471F-8448-A709EE587B42}" destId="{3C76AC17-C633-4074-AF89-6606C446D036}" srcOrd="0" destOrd="0" presId="urn:microsoft.com/office/officeart/2005/8/layout/process1"/>
    <dgm:cxn modelId="{7EAC5C4B-D652-4ED4-88B4-F636C14D29F4}" type="presOf" srcId="{856778BB-2750-400A-AE45-0A36CEEC8D47}" destId="{9F7659B9-A73F-4109-953E-5750B2BB1406}" srcOrd="1" destOrd="0" presId="urn:microsoft.com/office/officeart/2005/8/layout/process1"/>
    <dgm:cxn modelId="{C4F8AB52-16B0-435F-80B9-7E9FDC25BE50}" type="presOf" srcId="{5D5A91DC-2E1A-4EF6-A8AC-2983A0416CF8}" destId="{54C321D3-8397-49E1-ADC9-D9E5AD93F09B}" srcOrd="0" destOrd="0" presId="urn:microsoft.com/office/officeart/2005/8/layout/process1"/>
    <dgm:cxn modelId="{21FDD179-BEA0-4DE8-A11A-F36E605E68C9}" srcId="{981C1EB6-8627-4160-920D-62791C016CA4}" destId="{F26804B4-BC77-4AFD-B42A-E4EAE40260ED}" srcOrd="2" destOrd="0" parTransId="{77CF4F5C-A2A0-4A63-A020-041AC18AB89F}" sibTransId="{5D5A91DC-2E1A-4EF6-A8AC-2983A0416CF8}"/>
    <dgm:cxn modelId="{A308E75A-3CCE-4FFB-BB08-2A4EF2EB202C}" srcId="{981C1EB6-8627-4160-920D-62791C016CA4}" destId="{E1DCC30C-5AC5-41BA-9001-BC6A9254CD2E}" srcOrd="3" destOrd="0" parTransId="{AB852B7F-E6D6-4163-992E-8872CBDE009E}" sibTransId="{B3650D4C-276D-4236-8AB0-3AAD9DEA32E3}"/>
    <dgm:cxn modelId="{9DBD797C-08B5-4620-96D9-3235A7D3DA92}" type="presOf" srcId="{F26804B4-BC77-4AFD-B42A-E4EAE40260ED}" destId="{DB5DBBBB-A066-4919-97C2-39267A125772}" srcOrd="0" destOrd="0" presId="urn:microsoft.com/office/officeart/2005/8/layout/process1"/>
    <dgm:cxn modelId="{FFB5FB93-69CB-4941-BD5C-83EE715067C4}" srcId="{981C1EB6-8627-4160-920D-62791C016CA4}" destId="{3E5C8317-767E-4406-8F8E-20F299E1D94D}" srcOrd="0" destOrd="0" parTransId="{2503B6D3-D395-47CA-9F7F-30FDF2DA5741}" sibTransId="{BA229C7F-CA58-4C65-AD96-D0B0C9AAF0CC}"/>
    <dgm:cxn modelId="{CEC1ECB3-F17C-4187-8AE4-D4139A3E2216}" type="presOf" srcId="{5D5A91DC-2E1A-4EF6-A8AC-2983A0416CF8}" destId="{8636F912-9636-4371-94EB-C7437C5A342A}" srcOrd="1" destOrd="0" presId="urn:microsoft.com/office/officeart/2005/8/layout/process1"/>
    <dgm:cxn modelId="{3F3655C9-B154-486D-ABFE-412B181BB2D4}" type="presOf" srcId="{856778BB-2750-400A-AE45-0A36CEEC8D47}" destId="{EF7B8AA5-AD6D-4462-9404-74E483F1324F}" srcOrd="0" destOrd="0" presId="urn:microsoft.com/office/officeart/2005/8/layout/process1"/>
    <dgm:cxn modelId="{FD2589CD-382F-4E62-9666-CFBB9CDDB533}" type="presOf" srcId="{E1DCC30C-5AC5-41BA-9001-BC6A9254CD2E}" destId="{C7DE7969-FB8A-4270-8D6F-CD902F0F70DB}" srcOrd="0" destOrd="0" presId="urn:microsoft.com/office/officeart/2005/8/layout/process1"/>
    <dgm:cxn modelId="{54C6EDDD-2693-4F03-B59F-FF2DCDB0AC59}" type="presOf" srcId="{3E5C8317-767E-4406-8F8E-20F299E1D94D}" destId="{94AA501E-767F-4016-A214-74ED5AC17B94}" srcOrd="0" destOrd="0" presId="urn:microsoft.com/office/officeart/2005/8/layout/process1"/>
    <dgm:cxn modelId="{23B418E7-B3EA-40D3-AB2A-7DBE635D21D9}" type="presOf" srcId="{BA229C7F-CA58-4C65-AD96-D0B0C9AAF0CC}" destId="{6863C00F-F0EF-453A-9C4F-7D8162CEE236}" srcOrd="1" destOrd="0" presId="urn:microsoft.com/office/officeart/2005/8/layout/process1"/>
    <dgm:cxn modelId="{DB73DBFF-ECC5-4D85-98A0-46D24B606350}" type="presOf" srcId="{BA229C7F-CA58-4C65-AD96-D0B0C9AAF0CC}" destId="{D28614F3-F771-4DBD-BDA4-D644A78C6994}" srcOrd="0" destOrd="0" presId="urn:microsoft.com/office/officeart/2005/8/layout/process1"/>
    <dgm:cxn modelId="{A46DDCC0-D9E9-4FAF-A1E6-700FFD6228F2}" type="presParOf" srcId="{65B28E94-7123-4BE5-ADF4-61F5668CE6D3}" destId="{94AA501E-767F-4016-A214-74ED5AC17B94}" srcOrd="0" destOrd="0" presId="urn:microsoft.com/office/officeart/2005/8/layout/process1"/>
    <dgm:cxn modelId="{63D4FAFC-2E8C-40D7-9C7D-402C38013620}" type="presParOf" srcId="{65B28E94-7123-4BE5-ADF4-61F5668CE6D3}" destId="{D28614F3-F771-4DBD-BDA4-D644A78C6994}" srcOrd="1" destOrd="0" presId="urn:microsoft.com/office/officeart/2005/8/layout/process1"/>
    <dgm:cxn modelId="{E892865C-5540-4853-BADC-2E94AEDD070D}" type="presParOf" srcId="{D28614F3-F771-4DBD-BDA4-D644A78C6994}" destId="{6863C00F-F0EF-453A-9C4F-7D8162CEE236}" srcOrd="0" destOrd="0" presId="urn:microsoft.com/office/officeart/2005/8/layout/process1"/>
    <dgm:cxn modelId="{8B92B088-3DC1-434E-A3C9-655A55BDC58C}" type="presParOf" srcId="{65B28E94-7123-4BE5-ADF4-61F5668CE6D3}" destId="{3C76AC17-C633-4074-AF89-6606C446D036}" srcOrd="2" destOrd="0" presId="urn:microsoft.com/office/officeart/2005/8/layout/process1"/>
    <dgm:cxn modelId="{3381771C-2EF2-423C-BAFB-458DB1E23EA8}" type="presParOf" srcId="{65B28E94-7123-4BE5-ADF4-61F5668CE6D3}" destId="{EF7B8AA5-AD6D-4462-9404-74E483F1324F}" srcOrd="3" destOrd="0" presId="urn:microsoft.com/office/officeart/2005/8/layout/process1"/>
    <dgm:cxn modelId="{1072D32A-15C4-4464-B969-F39085A9ECCD}" type="presParOf" srcId="{EF7B8AA5-AD6D-4462-9404-74E483F1324F}" destId="{9F7659B9-A73F-4109-953E-5750B2BB1406}" srcOrd="0" destOrd="0" presId="urn:microsoft.com/office/officeart/2005/8/layout/process1"/>
    <dgm:cxn modelId="{CCEAC4C0-E033-4CE7-80F9-C5848198FC51}" type="presParOf" srcId="{65B28E94-7123-4BE5-ADF4-61F5668CE6D3}" destId="{DB5DBBBB-A066-4919-97C2-39267A125772}" srcOrd="4" destOrd="0" presId="urn:microsoft.com/office/officeart/2005/8/layout/process1"/>
    <dgm:cxn modelId="{89E3B715-D1AD-4EEC-956A-FFA9F0A067DA}" type="presParOf" srcId="{65B28E94-7123-4BE5-ADF4-61F5668CE6D3}" destId="{54C321D3-8397-49E1-ADC9-D9E5AD93F09B}" srcOrd="5" destOrd="0" presId="urn:microsoft.com/office/officeart/2005/8/layout/process1"/>
    <dgm:cxn modelId="{2D864B9D-F6BA-481C-BBD9-AFD97DD7FF8D}" type="presParOf" srcId="{54C321D3-8397-49E1-ADC9-D9E5AD93F09B}" destId="{8636F912-9636-4371-94EB-C7437C5A342A}" srcOrd="0" destOrd="0" presId="urn:microsoft.com/office/officeart/2005/8/layout/process1"/>
    <dgm:cxn modelId="{C9324BDA-FCC6-4F82-9B54-626318363B65}" type="presParOf" srcId="{65B28E94-7123-4BE5-ADF4-61F5668CE6D3}" destId="{C7DE7969-FB8A-4270-8D6F-CD902F0F70DB}" srcOrd="6" destOrd="0" presId="urn:microsoft.com/office/officeart/2005/8/layout/process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D5D50EF-587A-48F0-96E4-B6944BBBA49D}" type="doc">
      <dgm:prSet loTypeId="urn:microsoft.com/office/officeart/2005/8/layout/process1" loCatId="process" qsTypeId="urn:microsoft.com/office/officeart/2005/8/quickstyle/simple1" qsCatId="simple" csTypeId="urn:microsoft.com/office/officeart/2005/8/colors/accent1_2" csCatId="accent1" phldr="1"/>
      <dgm:spPr/>
    </dgm:pt>
    <dgm:pt modelId="{78B95935-509B-4998-B087-64DB1A26FC2A}">
      <dgm:prSet phldrT="[Text]" custT="1"/>
      <dgm:spPr/>
      <dgm:t>
        <a:bodyPr/>
        <a:lstStyle/>
        <a:p>
          <a:r>
            <a:rPr lang="en-US" sz="1600" dirty="0">
              <a:latin typeface="Arial" panose="020B0604020202020204" pitchFamily="34" charset="0"/>
              <a:cs typeface="Arial" panose="020B0604020202020204" pitchFamily="34" charset="0"/>
            </a:rPr>
            <a:t>Retrieved rocket launch data from SpaceX API</a:t>
          </a:r>
          <a:endParaRPr lang="pt-BR" sz="1600" dirty="0">
            <a:latin typeface="Arial" panose="020B0604020202020204" pitchFamily="34" charset="0"/>
            <a:cs typeface="Arial" panose="020B0604020202020204" pitchFamily="34" charset="0"/>
          </a:endParaRPr>
        </a:p>
      </dgm:t>
    </dgm:pt>
    <dgm:pt modelId="{3C679380-F3A4-42B1-90D2-4386C1D36CBB}" type="parTrans" cxnId="{0F5A50F3-EE4B-4FC6-A376-6A6612D1C824}">
      <dgm:prSet/>
      <dgm:spPr/>
      <dgm:t>
        <a:bodyPr/>
        <a:lstStyle/>
        <a:p>
          <a:endParaRPr lang="pt-BR"/>
        </a:p>
      </dgm:t>
    </dgm:pt>
    <dgm:pt modelId="{BF196DAD-0B5D-4EF9-B33D-C7FDF06C8013}" type="sibTrans" cxnId="{0F5A50F3-EE4B-4FC6-A376-6A6612D1C824}">
      <dgm:prSet/>
      <dgm:spPr/>
      <dgm:t>
        <a:bodyPr/>
        <a:lstStyle/>
        <a:p>
          <a:endParaRPr lang="pt-BR"/>
        </a:p>
      </dgm:t>
    </dgm:pt>
    <dgm:pt modelId="{AF2A1985-6223-403A-858D-7EBD6D024449}">
      <dgm:prSet custT="1"/>
      <dgm:spPr/>
      <dgm:t>
        <a:bodyPr/>
        <a:lstStyle/>
        <a:p>
          <a:r>
            <a:rPr lang="en-US" sz="1600" dirty="0">
              <a:latin typeface="Arial" panose="020B0604020202020204" pitchFamily="34" charset="0"/>
              <a:cs typeface="Arial" panose="020B0604020202020204" pitchFamily="34" charset="0"/>
            </a:rPr>
            <a:t>Requested Falcon 9 launch data from Wikipedia</a:t>
          </a:r>
          <a:endParaRPr lang="pt-BR" sz="1600" dirty="0">
            <a:latin typeface="Arial" panose="020B0604020202020204" pitchFamily="34" charset="0"/>
            <a:cs typeface="Arial" panose="020B0604020202020204" pitchFamily="34" charset="0"/>
          </a:endParaRPr>
        </a:p>
      </dgm:t>
    </dgm:pt>
    <dgm:pt modelId="{6017E228-112C-491F-9B3A-C43DB4A590C0}" type="parTrans" cxnId="{453E7F8B-5A6B-4232-A5B0-65B209300985}">
      <dgm:prSet/>
      <dgm:spPr/>
      <dgm:t>
        <a:bodyPr/>
        <a:lstStyle/>
        <a:p>
          <a:endParaRPr lang="pt-BR"/>
        </a:p>
      </dgm:t>
    </dgm:pt>
    <dgm:pt modelId="{25B77991-EEDD-49FC-882F-4F1A4B59786B}" type="sibTrans" cxnId="{453E7F8B-5A6B-4232-A5B0-65B209300985}">
      <dgm:prSet/>
      <dgm:spPr/>
      <dgm:t>
        <a:bodyPr/>
        <a:lstStyle/>
        <a:p>
          <a:endParaRPr lang="pt-BR"/>
        </a:p>
      </dgm:t>
    </dgm:pt>
    <dgm:pt modelId="{696E6238-0E1C-4449-9623-A32043FE6DED}">
      <dgm:prSet custT="1"/>
      <dgm:spPr/>
      <dgm:t>
        <a:bodyPr/>
        <a:lstStyle/>
        <a:p>
          <a:r>
            <a:rPr lang="en-US" sz="1600" dirty="0">
              <a:latin typeface="Arial" panose="020B0604020202020204" pitchFamily="34" charset="0"/>
              <a:cs typeface="Arial" panose="020B0604020202020204" pitchFamily="34" charset="0"/>
            </a:rPr>
            <a:t>Generated a BeautifulSoup object from the HTML response</a:t>
          </a:r>
          <a:endParaRPr lang="pt-BR" sz="1600" dirty="0">
            <a:latin typeface="Arial" panose="020B0604020202020204" pitchFamily="34" charset="0"/>
            <a:cs typeface="Arial" panose="020B0604020202020204" pitchFamily="34" charset="0"/>
          </a:endParaRPr>
        </a:p>
      </dgm:t>
    </dgm:pt>
    <dgm:pt modelId="{96628A66-56AC-4846-8D31-2AC9A506C372}" type="parTrans" cxnId="{C6454743-F7EF-4D86-9F2C-121C7C64F1B3}">
      <dgm:prSet/>
      <dgm:spPr/>
      <dgm:t>
        <a:bodyPr/>
        <a:lstStyle/>
        <a:p>
          <a:endParaRPr lang="pt-BR"/>
        </a:p>
      </dgm:t>
    </dgm:pt>
    <dgm:pt modelId="{A405E29F-DE9F-473E-B288-DB467C5A0514}" type="sibTrans" cxnId="{C6454743-F7EF-4D86-9F2C-121C7C64F1B3}">
      <dgm:prSet/>
      <dgm:spPr/>
      <dgm:t>
        <a:bodyPr/>
        <a:lstStyle/>
        <a:p>
          <a:endParaRPr lang="pt-BR"/>
        </a:p>
      </dgm:t>
    </dgm:pt>
    <dgm:pt modelId="{2EA3EBA2-1059-474F-B65E-87EF9812F329}">
      <dgm:prSet custT="1"/>
      <dgm:spPr/>
      <dgm:t>
        <a:bodyPr/>
        <a:lstStyle/>
        <a:p>
          <a:r>
            <a:rPr lang="en-US" sz="1600" dirty="0">
              <a:latin typeface="Arial" panose="020B0604020202020204" pitchFamily="34" charset="0"/>
              <a:cs typeface="Arial" panose="020B0604020202020204" pitchFamily="34" charset="0"/>
            </a:rPr>
            <a:t>Extracted all column names from the HTML table header</a:t>
          </a:r>
          <a:endParaRPr lang="pt-BR" sz="1600" dirty="0">
            <a:latin typeface="Arial" panose="020B0604020202020204" pitchFamily="34" charset="0"/>
            <a:cs typeface="Arial" panose="020B0604020202020204" pitchFamily="34" charset="0"/>
          </a:endParaRPr>
        </a:p>
      </dgm:t>
    </dgm:pt>
    <dgm:pt modelId="{315CEEB7-ACDA-44E4-8E1E-01178BED5519}" type="parTrans" cxnId="{6713C902-049A-4E10-8D5F-3E57CE7C2ADC}">
      <dgm:prSet/>
      <dgm:spPr/>
      <dgm:t>
        <a:bodyPr/>
        <a:lstStyle/>
        <a:p>
          <a:endParaRPr lang="pt-BR"/>
        </a:p>
      </dgm:t>
    </dgm:pt>
    <dgm:pt modelId="{F72B6B79-9330-466A-A377-D038F715D3B2}" type="sibTrans" cxnId="{6713C902-049A-4E10-8D5F-3E57CE7C2ADC}">
      <dgm:prSet/>
      <dgm:spPr/>
      <dgm:t>
        <a:bodyPr/>
        <a:lstStyle/>
        <a:p>
          <a:endParaRPr lang="pt-BR"/>
        </a:p>
      </dgm:t>
    </dgm:pt>
    <dgm:pt modelId="{F326057F-6EE7-46BC-841D-3E957327CF34}">
      <dgm:prSet custT="1"/>
      <dgm:spPr/>
      <dgm:t>
        <a:bodyPr/>
        <a:lstStyle/>
        <a:p>
          <a:r>
            <a:rPr lang="en-US" sz="1600" dirty="0">
              <a:latin typeface="Arial" panose="020B0604020202020204" pitchFamily="34" charset="0"/>
              <a:cs typeface="Arial" panose="020B0604020202020204" pitchFamily="34" charset="0"/>
            </a:rPr>
            <a:t>Collected the data by parsing HTML tables</a:t>
          </a:r>
          <a:endParaRPr lang="pt-BR" sz="1600" dirty="0">
            <a:latin typeface="Arial" panose="020B0604020202020204" pitchFamily="34" charset="0"/>
            <a:cs typeface="Arial" panose="020B0604020202020204" pitchFamily="34" charset="0"/>
          </a:endParaRPr>
        </a:p>
      </dgm:t>
    </dgm:pt>
    <dgm:pt modelId="{83D86247-390B-4DD1-8409-E34CE78EFA33}" type="parTrans" cxnId="{37F8C0E5-B014-4AE4-AD23-213AD818931E}">
      <dgm:prSet/>
      <dgm:spPr/>
      <dgm:t>
        <a:bodyPr/>
        <a:lstStyle/>
        <a:p>
          <a:endParaRPr lang="pt-BR"/>
        </a:p>
      </dgm:t>
    </dgm:pt>
    <dgm:pt modelId="{D5262841-DAFC-4804-B626-A2B93814FDF7}" type="sibTrans" cxnId="{37F8C0E5-B014-4AE4-AD23-213AD818931E}">
      <dgm:prSet/>
      <dgm:spPr/>
      <dgm:t>
        <a:bodyPr/>
        <a:lstStyle/>
        <a:p>
          <a:endParaRPr lang="pt-BR"/>
        </a:p>
      </dgm:t>
    </dgm:pt>
    <dgm:pt modelId="{272EED4F-2676-431A-97E0-3BE1E81D2691}" type="pres">
      <dgm:prSet presAssocID="{4D5D50EF-587A-48F0-96E4-B6944BBBA49D}" presName="Name0" presStyleCnt="0">
        <dgm:presLayoutVars>
          <dgm:dir/>
          <dgm:resizeHandles val="exact"/>
        </dgm:presLayoutVars>
      </dgm:prSet>
      <dgm:spPr/>
    </dgm:pt>
    <dgm:pt modelId="{0CF63C09-ECB4-4C8F-8397-ED1E7A7B7DF3}" type="pres">
      <dgm:prSet presAssocID="{78B95935-509B-4998-B087-64DB1A26FC2A}" presName="node" presStyleLbl="node1" presStyleIdx="0" presStyleCnt="5">
        <dgm:presLayoutVars>
          <dgm:bulletEnabled val="1"/>
        </dgm:presLayoutVars>
      </dgm:prSet>
      <dgm:spPr/>
    </dgm:pt>
    <dgm:pt modelId="{47F578A6-96A0-410D-8ACF-727C1A222605}" type="pres">
      <dgm:prSet presAssocID="{BF196DAD-0B5D-4EF9-B33D-C7FDF06C8013}" presName="sibTrans" presStyleLbl="sibTrans2D1" presStyleIdx="0" presStyleCnt="4"/>
      <dgm:spPr/>
    </dgm:pt>
    <dgm:pt modelId="{04A5F906-CF7D-47EE-8755-052A44425ADC}" type="pres">
      <dgm:prSet presAssocID="{BF196DAD-0B5D-4EF9-B33D-C7FDF06C8013}" presName="connectorText" presStyleLbl="sibTrans2D1" presStyleIdx="0" presStyleCnt="4"/>
      <dgm:spPr/>
    </dgm:pt>
    <dgm:pt modelId="{25DAE540-50E0-46A4-B9EC-6533056D2E4E}" type="pres">
      <dgm:prSet presAssocID="{AF2A1985-6223-403A-858D-7EBD6D024449}" presName="node" presStyleLbl="node1" presStyleIdx="1" presStyleCnt="5">
        <dgm:presLayoutVars>
          <dgm:bulletEnabled val="1"/>
        </dgm:presLayoutVars>
      </dgm:prSet>
      <dgm:spPr/>
    </dgm:pt>
    <dgm:pt modelId="{61111674-5545-4440-8F1F-2EDDC0A41CDC}" type="pres">
      <dgm:prSet presAssocID="{25B77991-EEDD-49FC-882F-4F1A4B59786B}" presName="sibTrans" presStyleLbl="sibTrans2D1" presStyleIdx="1" presStyleCnt="4"/>
      <dgm:spPr/>
    </dgm:pt>
    <dgm:pt modelId="{62C98EC4-2B72-484A-84FA-1FFD727E0F5F}" type="pres">
      <dgm:prSet presAssocID="{25B77991-EEDD-49FC-882F-4F1A4B59786B}" presName="connectorText" presStyleLbl="sibTrans2D1" presStyleIdx="1" presStyleCnt="4"/>
      <dgm:spPr/>
    </dgm:pt>
    <dgm:pt modelId="{0B0072C9-90C8-427A-8F3B-28B251E31DBC}" type="pres">
      <dgm:prSet presAssocID="{696E6238-0E1C-4449-9623-A32043FE6DED}" presName="node" presStyleLbl="node1" presStyleIdx="2" presStyleCnt="5">
        <dgm:presLayoutVars>
          <dgm:bulletEnabled val="1"/>
        </dgm:presLayoutVars>
      </dgm:prSet>
      <dgm:spPr/>
    </dgm:pt>
    <dgm:pt modelId="{123B5E3E-B0C6-4E4A-A6B7-3D657CEF9830}" type="pres">
      <dgm:prSet presAssocID="{A405E29F-DE9F-473E-B288-DB467C5A0514}" presName="sibTrans" presStyleLbl="sibTrans2D1" presStyleIdx="2" presStyleCnt="4"/>
      <dgm:spPr/>
    </dgm:pt>
    <dgm:pt modelId="{B70DF851-EC29-4DE0-B362-DD0F7DA7BBA7}" type="pres">
      <dgm:prSet presAssocID="{A405E29F-DE9F-473E-B288-DB467C5A0514}" presName="connectorText" presStyleLbl="sibTrans2D1" presStyleIdx="2" presStyleCnt="4"/>
      <dgm:spPr/>
    </dgm:pt>
    <dgm:pt modelId="{5421E747-913B-4CFA-8258-472711762F8C}" type="pres">
      <dgm:prSet presAssocID="{2EA3EBA2-1059-474F-B65E-87EF9812F329}" presName="node" presStyleLbl="node1" presStyleIdx="3" presStyleCnt="5">
        <dgm:presLayoutVars>
          <dgm:bulletEnabled val="1"/>
        </dgm:presLayoutVars>
      </dgm:prSet>
      <dgm:spPr/>
    </dgm:pt>
    <dgm:pt modelId="{CEF7EABE-D465-4870-B293-17E65EBB6384}" type="pres">
      <dgm:prSet presAssocID="{F72B6B79-9330-466A-A377-D038F715D3B2}" presName="sibTrans" presStyleLbl="sibTrans2D1" presStyleIdx="3" presStyleCnt="4"/>
      <dgm:spPr/>
    </dgm:pt>
    <dgm:pt modelId="{B02642AF-23BC-4D65-91AE-7E40E767E9D0}" type="pres">
      <dgm:prSet presAssocID="{F72B6B79-9330-466A-A377-D038F715D3B2}" presName="connectorText" presStyleLbl="sibTrans2D1" presStyleIdx="3" presStyleCnt="4"/>
      <dgm:spPr/>
    </dgm:pt>
    <dgm:pt modelId="{B56FB404-E50B-485B-9F66-0E052CB86C63}" type="pres">
      <dgm:prSet presAssocID="{F326057F-6EE7-46BC-841D-3E957327CF34}" presName="node" presStyleLbl="node1" presStyleIdx="4" presStyleCnt="5">
        <dgm:presLayoutVars>
          <dgm:bulletEnabled val="1"/>
        </dgm:presLayoutVars>
      </dgm:prSet>
      <dgm:spPr/>
    </dgm:pt>
  </dgm:ptLst>
  <dgm:cxnLst>
    <dgm:cxn modelId="{6713C902-049A-4E10-8D5F-3E57CE7C2ADC}" srcId="{4D5D50EF-587A-48F0-96E4-B6944BBBA49D}" destId="{2EA3EBA2-1059-474F-B65E-87EF9812F329}" srcOrd="3" destOrd="0" parTransId="{315CEEB7-ACDA-44E4-8E1E-01178BED5519}" sibTransId="{F72B6B79-9330-466A-A377-D038F715D3B2}"/>
    <dgm:cxn modelId="{B8F48C0E-6AE7-4B87-85F3-8E07C85DD3CD}" type="presOf" srcId="{2EA3EBA2-1059-474F-B65E-87EF9812F329}" destId="{5421E747-913B-4CFA-8258-472711762F8C}" srcOrd="0" destOrd="0" presId="urn:microsoft.com/office/officeart/2005/8/layout/process1"/>
    <dgm:cxn modelId="{914BC116-5433-4BB5-A38F-211C485A2484}" type="presOf" srcId="{25B77991-EEDD-49FC-882F-4F1A4B59786B}" destId="{61111674-5545-4440-8F1F-2EDDC0A41CDC}" srcOrd="0" destOrd="0" presId="urn:microsoft.com/office/officeart/2005/8/layout/process1"/>
    <dgm:cxn modelId="{D890C330-D02D-4038-AFAE-1344A3A766F1}" type="presOf" srcId="{A405E29F-DE9F-473E-B288-DB467C5A0514}" destId="{B70DF851-EC29-4DE0-B362-DD0F7DA7BBA7}" srcOrd="1" destOrd="0" presId="urn:microsoft.com/office/officeart/2005/8/layout/process1"/>
    <dgm:cxn modelId="{849FF93A-2BA3-4B64-AE1A-3B12A237AF1C}" type="presOf" srcId="{4D5D50EF-587A-48F0-96E4-B6944BBBA49D}" destId="{272EED4F-2676-431A-97E0-3BE1E81D2691}" srcOrd="0" destOrd="0" presId="urn:microsoft.com/office/officeart/2005/8/layout/process1"/>
    <dgm:cxn modelId="{C6454743-F7EF-4D86-9F2C-121C7C64F1B3}" srcId="{4D5D50EF-587A-48F0-96E4-B6944BBBA49D}" destId="{696E6238-0E1C-4449-9623-A32043FE6DED}" srcOrd="2" destOrd="0" parTransId="{96628A66-56AC-4846-8D31-2AC9A506C372}" sibTransId="{A405E29F-DE9F-473E-B288-DB467C5A0514}"/>
    <dgm:cxn modelId="{9E8FB465-A6C7-4113-911A-15D1F0E6B937}" type="presOf" srcId="{696E6238-0E1C-4449-9623-A32043FE6DED}" destId="{0B0072C9-90C8-427A-8F3B-28B251E31DBC}" srcOrd="0" destOrd="0" presId="urn:microsoft.com/office/officeart/2005/8/layout/process1"/>
    <dgm:cxn modelId="{CE90446C-E023-4391-8D3D-5C937BE7D9E3}" type="presOf" srcId="{78B95935-509B-4998-B087-64DB1A26FC2A}" destId="{0CF63C09-ECB4-4C8F-8397-ED1E7A7B7DF3}" srcOrd="0" destOrd="0" presId="urn:microsoft.com/office/officeart/2005/8/layout/process1"/>
    <dgm:cxn modelId="{F4314A7F-5095-41C9-9FCF-DFC9F384FBF3}" type="presOf" srcId="{A405E29F-DE9F-473E-B288-DB467C5A0514}" destId="{123B5E3E-B0C6-4E4A-A6B7-3D657CEF9830}" srcOrd="0" destOrd="0" presId="urn:microsoft.com/office/officeart/2005/8/layout/process1"/>
    <dgm:cxn modelId="{453E7F8B-5A6B-4232-A5B0-65B209300985}" srcId="{4D5D50EF-587A-48F0-96E4-B6944BBBA49D}" destId="{AF2A1985-6223-403A-858D-7EBD6D024449}" srcOrd="1" destOrd="0" parTransId="{6017E228-112C-491F-9B3A-C43DB4A590C0}" sibTransId="{25B77991-EEDD-49FC-882F-4F1A4B59786B}"/>
    <dgm:cxn modelId="{893AD690-D8BF-4236-891B-D8183B671CA8}" type="presOf" srcId="{F72B6B79-9330-466A-A377-D038F715D3B2}" destId="{CEF7EABE-D465-4870-B293-17E65EBB6384}" srcOrd="0" destOrd="0" presId="urn:microsoft.com/office/officeart/2005/8/layout/process1"/>
    <dgm:cxn modelId="{2CFDC6BA-BCF7-47B3-83BB-32E0B3211DFF}" type="presOf" srcId="{F326057F-6EE7-46BC-841D-3E957327CF34}" destId="{B56FB404-E50B-485B-9F66-0E052CB86C63}" srcOrd="0" destOrd="0" presId="urn:microsoft.com/office/officeart/2005/8/layout/process1"/>
    <dgm:cxn modelId="{D6E929C8-CF06-4DC2-9746-CC7E10074285}" type="presOf" srcId="{BF196DAD-0B5D-4EF9-B33D-C7FDF06C8013}" destId="{47F578A6-96A0-410D-8ACF-727C1A222605}" srcOrd="0" destOrd="0" presId="urn:microsoft.com/office/officeart/2005/8/layout/process1"/>
    <dgm:cxn modelId="{850935CF-D6CB-46E0-B22C-60151AB8926C}" type="presOf" srcId="{25B77991-EEDD-49FC-882F-4F1A4B59786B}" destId="{62C98EC4-2B72-484A-84FA-1FFD727E0F5F}" srcOrd="1" destOrd="0" presId="urn:microsoft.com/office/officeart/2005/8/layout/process1"/>
    <dgm:cxn modelId="{5DBA90D7-A366-4128-9AA9-D99DE1170DFA}" type="presOf" srcId="{AF2A1985-6223-403A-858D-7EBD6D024449}" destId="{25DAE540-50E0-46A4-B9EC-6533056D2E4E}" srcOrd="0" destOrd="0" presId="urn:microsoft.com/office/officeart/2005/8/layout/process1"/>
    <dgm:cxn modelId="{37F8C0E5-B014-4AE4-AD23-213AD818931E}" srcId="{4D5D50EF-587A-48F0-96E4-B6944BBBA49D}" destId="{F326057F-6EE7-46BC-841D-3E957327CF34}" srcOrd="4" destOrd="0" parTransId="{83D86247-390B-4DD1-8409-E34CE78EFA33}" sibTransId="{D5262841-DAFC-4804-B626-A2B93814FDF7}"/>
    <dgm:cxn modelId="{0F5A50F3-EE4B-4FC6-A376-6A6612D1C824}" srcId="{4D5D50EF-587A-48F0-96E4-B6944BBBA49D}" destId="{78B95935-509B-4998-B087-64DB1A26FC2A}" srcOrd="0" destOrd="0" parTransId="{3C679380-F3A4-42B1-90D2-4386C1D36CBB}" sibTransId="{BF196DAD-0B5D-4EF9-B33D-C7FDF06C8013}"/>
    <dgm:cxn modelId="{EFC014F5-0D75-4FA2-85A8-D39066A0901C}" type="presOf" srcId="{BF196DAD-0B5D-4EF9-B33D-C7FDF06C8013}" destId="{04A5F906-CF7D-47EE-8755-052A44425ADC}" srcOrd="1" destOrd="0" presId="urn:microsoft.com/office/officeart/2005/8/layout/process1"/>
    <dgm:cxn modelId="{367E8DFD-FD33-4787-9BC6-438BCCCA3EE5}" type="presOf" srcId="{F72B6B79-9330-466A-A377-D038F715D3B2}" destId="{B02642AF-23BC-4D65-91AE-7E40E767E9D0}" srcOrd="1" destOrd="0" presId="urn:microsoft.com/office/officeart/2005/8/layout/process1"/>
    <dgm:cxn modelId="{BCC47295-0D43-4248-B24D-CF069117406E}" type="presParOf" srcId="{272EED4F-2676-431A-97E0-3BE1E81D2691}" destId="{0CF63C09-ECB4-4C8F-8397-ED1E7A7B7DF3}" srcOrd="0" destOrd="0" presId="urn:microsoft.com/office/officeart/2005/8/layout/process1"/>
    <dgm:cxn modelId="{49E99EA1-DD66-40F1-AF04-57746635E1B2}" type="presParOf" srcId="{272EED4F-2676-431A-97E0-3BE1E81D2691}" destId="{47F578A6-96A0-410D-8ACF-727C1A222605}" srcOrd="1" destOrd="0" presId="urn:microsoft.com/office/officeart/2005/8/layout/process1"/>
    <dgm:cxn modelId="{629CBAEF-DBED-40DD-981E-15B56E03EAC0}" type="presParOf" srcId="{47F578A6-96A0-410D-8ACF-727C1A222605}" destId="{04A5F906-CF7D-47EE-8755-052A44425ADC}" srcOrd="0" destOrd="0" presId="urn:microsoft.com/office/officeart/2005/8/layout/process1"/>
    <dgm:cxn modelId="{310AB008-DAA3-4CE9-8185-FD8CF7F401E0}" type="presParOf" srcId="{272EED4F-2676-431A-97E0-3BE1E81D2691}" destId="{25DAE540-50E0-46A4-B9EC-6533056D2E4E}" srcOrd="2" destOrd="0" presId="urn:microsoft.com/office/officeart/2005/8/layout/process1"/>
    <dgm:cxn modelId="{BA5841E7-7483-456F-9D3F-752908EBE77C}" type="presParOf" srcId="{272EED4F-2676-431A-97E0-3BE1E81D2691}" destId="{61111674-5545-4440-8F1F-2EDDC0A41CDC}" srcOrd="3" destOrd="0" presId="urn:microsoft.com/office/officeart/2005/8/layout/process1"/>
    <dgm:cxn modelId="{63C83C7E-156A-4B18-820D-D958E59AFBDB}" type="presParOf" srcId="{61111674-5545-4440-8F1F-2EDDC0A41CDC}" destId="{62C98EC4-2B72-484A-84FA-1FFD727E0F5F}" srcOrd="0" destOrd="0" presId="urn:microsoft.com/office/officeart/2005/8/layout/process1"/>
    <dgm:cxn modelId="{EAEB2916-6D07-48B0-92FE-BFDC1EF65223}" type="presParOf" srcId="{272EED4F-2676-431A-97E0-3BE1E81D2691}" destId="{0B0072C9-90C8-427A-8F3B-28B251E31DBC}" srcOrd="4" destOrd="0" presId="urn:microsoft.com/office/officeart/2005/8/layout/process1"/>
    <dgm:cxn modelId="{1B180EF3-0264-47AB-84C8-F7B83BE50789}" type="presParOf" srcId="{272EED4F-2676-431A-97E0-3BE1E81D2691}" destId="{123B5E3E-B0C6-4E4A-A6B7-3D657CEF9830}" srcOrd="5" destOrd="0" presId="urn:microsoft.com/office/officeart/2005/8/layout/process1"/>
    <dgm:cxn modelId="{1B11435C-8F5C-4724-8382-8F23C4B4C759}" type="presParOf" srcId="{123B5E3E-B0C6-4E4A-A6B7-3D657CEF9830}" destId="{B70DF851-EC29-4DE0-B362-DD0F7DA7BBA7}" srcOrd="0" destOrd="0" presId="urn:microsoft.com/office/officeart/2005/8/layout/process1"/>
    <dgm:cxn modelId="{E73FB1B0-E223-4BE8-A8DA-E659FA923DCA}" type="presParOf" srcId="{272EED4F-2676-431A-97E0-3BE1E81D2691}" destId="{5421E747-913B-4CFA-8258-472711762F8C}" srcOrd="6" destOrd="0" presId="urn:microsoft.com/office/officeart/2005/8/layout/process1"/>
    <dgm:cxn modelId="{61C90C87-9277-4658-B83F-BBC1BFB62BD4}" type="presParOf" srcId="{272EED4F-2676-431A-97E0-3BE1E81D2691}" destId="{CEF7EABE-D465-4870-B293-17E65EBB6384}" srcOrd="7" destOrd="0" presId="urn:microsoft.com/office/officeart/2005/8/layout/process1"/>
    <dgm:cxn modelId="{59DAD6B7-FF17-48AE-9848-0ACA4140C7E4}" type="presParOf" srcId="{CEF7EABE-D465-4870-B293-17E65EBB6384}" destId="{B02642AF-23BC-4D65-91AE-7E40E767E9D0}" srcOrd="0" destOrd="0" presId="urn:microsoft.com/office/officeart/2005/8/layout/process1"/>
    <dgm:cxn modelId="{443B4002-1930-4E9B-9780-3EFACE93589E}" type="presParOf" srcId="{272EED4F-2676-431A-97E0-3BE1E81D2691}" destId="{B56FB404-E50B-485B-9F66-0E052CB86C63}"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81C1EB6-8627-4160-920D-62791C016CA4}" type="doc">
      <dgm:prSet loTypeId="urn:microsoft.com/office/officeart/2005/8/layout/process1" loCatId="process" qsTypeId="urn:microsoft.com/office/officeart/2005/8/quickstyle/simple1" qsCatId="simple" csTypeId="urn:microsoft.com/office/officeart/2005/8/colors/accent1_2" csCatId="accent1" phldr="1"/>
      <dgm:spPr/>
    </dgm:pt>
    <dgm:pt modelId="{3E5C8317-767E-4406-8F8E-20F299E1D94D}">
      <dgm:prSet phldrT="[Text]"/>
      <dgm:spPr/>
      <dgm:t>
        <a:bodyPr/>
        <a:lstStyle/>
        <a:p>
          <a:r>
            <a:rPr lang="en-US" dirty="0">
              <a:latin typeface="Arial" panose="020B0604020202020204" pitchFamily="34" charset="0"/>
              <a:cs typeface="Arial" panose="020B0604020202020204" pitchFamily="34" charset="0"/>
            </a:rPr>
            <a:t>Organized obtained data into a dictionary</a:t>
          </a:r>
          <a:endParaRPr lang="pt-BR" dirty="0">
            <a:latin typeface="Arial" panose="020B0604020202020204" pitchFamily="34" charset="0"/>
            <a:cs typeface="Arial" panose="020B0604020202020204" pitchFamily="34" charset="0"/>
          </a:endParaRPr>
        </a:p>
      </dgm:t>
    </dgm:pt>
    <dgm:pt modelId="{2503B6D3-D395-47CA-9F7F-30FDF2DA5741}" type="parTrans" cxnId="{FFB5FB93-69CB-4941-BD5C-83EE715067C4}">
      <dgm:prSet/>
      <dgm:spPr/>
      <dgm:t>
        <a:bodyPr/>
        <a:lstStyle/>
        <a:p>
          <a:endParaRPr lang="pt-BR"/>
        </a:p>
      </dgm:t>
    </dgm:pt>
    <dgm:pt modelId="{BA229C7F-CA58-4C65-AD96-D0B0C9AAF0CC}" type="sibTrans" cxnId="{FFB5FB93-69CB-4941-BD5C-83EE715067C4}">
      <dgm:prSet/>
      <dgm:spPr/>
      <dgm:t>
        <a:bodyPr/>
        <a:lstStyle/>
        <a:p>
          <a:endParaRPr lang="pt-BR"/>
        </a:p>
      </dgm:t>
    </dgm:pt>
    <dgm:pt modelId="{FCDD9810-4670-44D2-9D81-DC3C9AB2F0CE}">
      <dgm:prSet/>
      <dgm:spPr/>
      <dgm:t>
        <a:bodyPr/>
        <a:lstStyle/>
        <a:p>
          <a:r>
            <a:rPr lang="en-US" dirty="0">
              <a:latin typeface="Arial" panose="020B0604020202020204" pitchFamily="34" charset="0"/>
              <a:cs typeface="Arial" panose="020B0604020202020204" pitchFamily="34" charset="0"/>
            </a:rPr>
            <a:t>Created a dataframe from the dictionary</a:t>
          </a:r>
          <a:endParaRPr lang="pt-BR" dirty="0">
            <a:latin typeface="Arial" panose="020B0604020202020204" pitchFamily="34" charset="0"/>
            <a:cs typeface="Arial" panose="020B0604020202020204" pitchFamily="34" charset="0"/>
          </a:endParaRPr>
        </a:p>
      </dgm:t>
    </dgm:pt>
    <dgm:pt modelId="{60A8BEF8-1E46-4502-B33E-3AC3A02716A2}" type="parTrans" cxnId="{AB56F69F-9A90-4CB7-A46A-8771C61BD7A7}">
      <dgm:prSet/>
      <dgm:spPr/>
      <dgm:t>
        <a:bodyPr/>
        <a:lstStyle/>
        <a:p>
          <a:endParaRPr lang="pt-BR"/>
        </a:p>
      </dgm:t>
    </dgm:pt>
    <dgm:pt modelId="{5F140001-CAC2-4ED8-9670-BA475C8C22D7}" type="sibTrans" cxnId="{AB56F69F-9A90-4CB7-A46A-8771C61BD7A7}">
      <dgm:prSet/>
      <dgm:spPr/>
      <dgm:t>
        <a:bodyPr/>
        <a:lstStyle/>
        <a:p>
          <a:endParaRPr lang="pt-BR"/>
        </a:p>
      </dgm:t>
    </dgm:pt>
    <dgm:pt modelId="{D087B1BB-96C8-4AC6-8B25-D08C2DEC689B}">
      <dgm:prSet/>
      <dgm:spPr/>
      <dgm:t>
        <a:bodyPr/>
        <a:lstStyle/>
        <a:p>
          <a:r>
            <a:rPr lang="en-US" dirty="0">
              <a:latin typeface="Arial" panose="020B0604020202020204" pitchFamily="34" charset="0"/>
              <a:cs typeface="Arial" panose="020B0604020202020204" pitchFamily="34" charset="0"/>
            </a:rPr>
            <a:t>Exported the data to a CSV file</a:t>
          </a:r>
          <a:endParaRPr lang="pt-BR" dirty="0">
            <a:latin typeface="Arial" panose="020B0604020202020204" pitchFamily="34" charset="0"/>
            <a:cs typeface="Arial" panose="020B0604020202020204" pitchFamily="34" charset="0"/>
          </a:endParaRPr>
        </a:p>
      </dgm:t>
    </dgm:pt>
    <dgm:pt modelId="{80795B0E-CD1B-416C-A4F8-66B88ADF04C6}" type="parTrans" cxnId="{38D0131D-5B4A-40B2-A478-D22397A164A4}">
      <dgm:prSet/>
      <dgm:spPr/>
      <dgm:t>
        <a:bodyPr/>
        <a:lstStyle/>
        <a:p>
          <a:endParaRPr lang="pt-BR"/>
        </a:p>
      </dgm:t>
    </dgm:pt>
    <dgm:pt modelId="{67C166E3-97F1-43D7-B057-C6207B0AA701}" type="sibTrans" cxnId="{38D0131D-5B4A-40B2-A478-D22397A164A4}">
      <dgm:prSet/>
      <dgm:spPr/>
      <dgm:t>
        <a:bodyPr/>
        <a:lstStyle/>
        <a:p>
          <a:endParaRPr lang="pt-BR"/>
        </a:p>
      </dgm:t>
    </dgm:pt>
    <dgm:pt modelId="{65B28E94-7123-4BE5-ADF4-61F5668CE6D3}" type="pres">
      <dgm:prSet presAssocID="{981C1EB6-8627-4160-920D-62791C016CA4}" presName="Name0" presStyleCnt="0">
        <dgm:presLayoutVars>
          <dgm:dir val="rev"/>
          <dgm:resizeHandles val="exact"/>
        </dgm:presLayoutVars>
      </dgm:prSet>
      <dgm:spPr/>
    </dgm:pt>
    <dgm:pt modelId="{94AA501E-767F-4016-A214-74ED5AC17B94}" type="pres">
      <dgm:prSet presAssocID="{3E5C8317-767E-4406-8F8E-20F299E1D94D}" presName="node" presStyleLbl="node1" presStyleIdx="0" presStyleCnt="3">
        <dgm:presLayoutVars>
          <dgm:bulletEnabled val="1"/>
        </dgm:presLayoutVars>
      </dgm:prSet>
      <dgm:spPr/>
    </dgm:pt>
    <dgm:pt modelId="{D28614F3-F771-4DBD-BDA4-D644A78C6994}" type="pres">
      <dgm:prSet presAssocID="{BA229C7F-CA58-4C65-AD96-D0B0C9AAF0CC}" presName="sibTrans" presStyleLbl="sibTrans2D1" presStyleIdx="0" presStyleCnt="2"/>
      <dgm:spPr/>
    </dgm:pt>
    <dgm:pt modelId="{6863C00F-F0EF-453A-9C4F-7D8162CEE236}" type="pres">
      <dgm:prSet presAssocID="{BA229C7F-CA58-4C65-AD96-D0B0C9AAF0CC}" presName="connectorText" presStyleLbl="sibTrans2D1" presStyleIdx="0" presStyleCnt="2"/>
      <dgm:spPr/>
    </dgm:pt>
    <dgm:pt modelId="{CE5A3928-3DB9-4420-A9C0-1AA9B28CA807}" type="pres">
      <dgm:prSet presAssocID="{FCDD9810-4670-44D2-9D81-DC3C9AB2F0CE}" presName="node" presStyleLbl="node1" presStyleIdx="1" presStyleCnt="3">
        <dgm:presLayoutVars>
          <dgm:bulletEnabled val="1"/>
        </dgm:presLayoutVars>
      </dgm:prSet>
      <dgm:spPr/>
    </dgm:pt>
    <dgm:pt modelId="{D3721EDE-D206-4746-B5D1-8379D3C6D094}" type="pres">
      <dgm:prSet presAssocID="{5F140001-CAC2-4ED8-9670-BA475C8C22D7}" presName="sibTrans" presStyleLbl="sibTrans2D1" presStyleIdx="1" presStyleCnt="2"/>
      <dgm:spPr/>
    </dgm:pt>
    <dgm:pt modelId="{8A409EB9-943D-4BA0-A181-3EBF25A2D7D9}" type="pres">
      <dgm:prSet presAssocID="{5F140001-CAC2-4ED8-9670-BA475C8C22D7}" presName="connectorText" presStyleLbl="sibTrans2D1" presStyleIdx="1" presStyleCnt="2"/>
      <dgm:spPr/>
    </dgm:pt>
    <dgm:pt modelId="{E549901F-4484-47D1-B561-9AA3B02901DA}" type="pres">
      <dgm:prSet presAssocID="{D087B1BB-96C8-4AC6-8B25-D08C2DEC689B}" presName="node" presStyleLbl="node1" presStyleIdx="2" presStyleCnt="3">
        <dgm:presLayoutVars>
          <dgm:bulletEnabled val="1"/>
        </dgm:presLayoutVars>
      </dgm:prSet>
      <dgm:spPr/>
    </dgm:pt>
  </dgm:ptLst>
  <dgm:cxnLst>
    <dgm:cxn modelId="{38D0131D-5B4A-40B2-A478-D22397A164A4}" srcId="{981C1EB6-8627-4160-920D-62791C016CA4}" destId="{D087B1BB-96C8-4AC6-8B25-D08C2DEC689B}" srcOrd="2" destOrd="0" parTransId="{80795B0E-CD1B-416C-A4F8-66B88ADF04C6}" sibTransId="{67C166E3-97F1-43D7-B057-C6207B0AA701}"/>
    <dgm:cxn modelId="{45A3AD2B-09C4-4422-A826-3198265B4A7E}" type="presOf" srcId="{981C1EB6-8627-4160-920D-62791C016CA4}" destId="{65B28E94-7123-4BE5-ADF4-61F5668CE6D3}" srcOrd="0" destOrd="0" presId="urn:microsoft.com/office/officeart/2005/8/layout/process1"/>
    <dgm:cxn modelId="{8285363A-8357-4038-81A6-F26A06FAF258}" type="presOf" srcId="{5F140001-CAC2-4ED8-9670-BA475C8C22D7}" destId="{8A409EB9-943D-4BA0-A181-3EBF25A2D7D9}" srcOrd="1" destOrd="0" presId="urn:microsoft.com/office/officeart/2005/8/layout/process1"/>
    <dgm:cxn modelId="{510CB33D-CCF8-41B8-B5CA-9199B3E15274}" type="presOf" srcId="{5F140001-CAC2-4ED8-9670-BA475C8C22D7}" destId="{D3721EDE-D206-4746-B5D1-8379D3C6D094}" srcOrd="0" destOrd="0" presId="urn:microsoft.com/office/officeart/2005/8/layout/process1"/>
    <dgm:cxn modelId="{FFB5FB93-69CB-4941-BD5C-83EE715067C4}" srcId="{981C1EB6-8627-4160-920D-62791C016CA4}" destId="{3E5C8317-767E-4406-8F8E-20F299E1D94D}" srcOrd="0" destOrd="0" parTransId="{2503B6D3-D395-47CA-9F7F-30FDF2DA5741}" sibTransId="{BA229C7F-CA58-4C65-AD96-D0B0C9AAF0CC}"/>
    <dgm:cxn modelId="{AB56F69F-9A90-4CB7-A46A-8771C61BD7A7}" srcId="{981C1EB6-8627-4160-920D-62791C016CA4}" destId="{FCDD9810-4670-44D2-9D81-DC3C9AB2F0CE}" srcOrd="1" destOrd="0" parTransId="{60A8BEF8-1E46-4502-B33E-3AC3A02716A2}" sibTransId="{5F140001-CAC2-4ED8-9670-BA475C8C22D7}"/>
    <dgm:cxn modelId="{8D681AC8-292A-4AF3-891A-9A9D08C9BDED}" type="presOf" srcId="{FCDD9810-4670-44D2-9D81-DC3C9AB2F0CE}" destId="{CE5A3928-3DB9-4420-A9C0-1AA9B28CA807}" srcOrd="0" destOrd="0" presId="urn:microsoft.com/office/officeart/2005/8/layout/process1"/>
    <dgm:cxn modelId="{54C6EDDD-2693-4F03-B59F-FF2DCDB0AC59}" type="presOf" srcId="{3E5C8317-767E-4406-8F8E-20F299E1D94D}" destId="{94AA501E-767F-4016-A214-74ED5AC17B94}" srcOrd="0" destOrd="0" presId="urn:microsoft.com/office/officeart/2005/8/layout/process1"/>
    <dgm:cxn modelId="{23B418E7-B3EA-40D3-AB2A-7DBE635D21D9}" type="presOf" srcId="{BA229C7F-CA58-4C65-AD96-D0B0C9AAF0CC}" destId="{6863C00F-F0EF-453A-9C4F-7D8162CEE236}" srcOrd="1" destOrd="0" presId="urn:microsoft.com/office/officeart/2005/8/layout/process1"/>
    <dgm:cxn modelId="{2EC8C1FA-BB73-4730-A9D1-44E2FF098CAE}" type="presOf" srcId="{D087B1BB-96C8-4AC6-8B25-D08C2DEC689B}" destId="{E549901F-4484-47D1-B561-9AA3B02901DA}" srcOrd="0" destOrd="0" presId="urn:microsoft.com/office/officeart/2005/8/layout/process1"/>
    <dgm:cxn modelId="{DB73DBFF-ECC5-4D85-98A0-46D24B606350}" type="presOf" srcId="{BA229C7F-CA58-4C65-AD96-D0B0C9AAF0CC}" destId="{D28614F3-F771-4DBD-BDA4-D644A78C6994}" srcOrd="0" destOrd="0" presId="urn:microsoft.com/office/officeart/2005/8/layout/process1"/>
    <dgm:cxn modelId="{A46DDCC0-D9E9-4FAF-A1E6-700FFD6228F2}" type="presParOf" srcId="{65B28E94-7123-4BE5-ADF4-61F5668CE6D3}" destId="{94AA501E-767F-4016-A214-74ED5AC17B94}" srcOrd="0" destOrd="0" presId="urn:microsoft.com/office/officeart/2005/8/layout/process1"/>
    <dgm:cxn modelId="{63D4FAFC-2E8C-40D7-9C7D-402C38013620}" type="presParOf" srcId="{65B28E94-7123-4BE5-ADF4-61F5668CE6D3}" destId="{D28614F3-F771-4DBD-BDA4-D644A78C6994}" srcOrd="1" destOrd="0" presId="urn:microsoft.com/office/officeart/2005/8/layout/process1"/>
    <dgm:cxn modelId="{E892865C-5540-4853-BADC-2E94AEDD070D}" type="presParOf" srcId="{D28614F3-F771-4DBD-BDA4-D644A78C6994}" destId="{6863C00F-F0EF-453A-9C4F-7D8162CEE236}" srcOrd="0" destOrd="0" presId="urn:microsoft.com/office/officeart/2005/8/layout/process1"/>
    <dgm:cxn modelId="{143AB619-1C46-4AD3-B92B-810F44F733D7}" type="presParOf" srcId="{65B28E94-7123-4BE5-ADF4-61F5668CE6D3}" destId="{CE5A3928-3DB9-4420-A9C0-1AA9B28CA807}" srcOrd="2" destOrd="0" presId="urn:microsoft.com/office/officeart/2005/8/layout/process1"/>
    <dgm:cxn modelId="{43CB5329-7737-4D6A-BCDB-646E50C8D545}" type="presParOf" srcId="{65B28E94-7123-4BE5-ADF4-61F5668CE6D3}" destId="{D3721EDE-D206-4746-B5D1-8379D3C6D094}" srcOrd="3" destOrd="0" presId="urn:microsoft.com/office/officeart/2005/8/layout/process1"/>
    <dgm:cxn modelId="{A9C2B113-DF4B-4973-BB6E-CD8D14677E9A}" type="presParOf" srcId="{D3721EDE-D206-4746-B5D1-8379D3C6D094}" destId="{8A409EB9-943D-4BA0-A181-3EBF25A2D7D9}" srcOrd="0" destOrd="0" presId="urn:microsoft.com/office/officeart/2005/8/layout/process1"/>
    <dgm:cxn modelId="{A4CEACD6-D2BF-435C-A227-654CDF19466D}" type="presParOf" srcId="{65B28E94-7123-4BE5-ADF4-61F5668CE6D3}" destId="{E549901F-4484-47D1-B561-9AA3B02901DA}" srcOrd="4" destOrd="0" presId="urn:microsoft.com/office/officeart/2005/8/layout/process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05735DF5-EA16-479B-990A-65E37A4E0DD3}"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pt-BR"/>
        </a:p>
      </dgm:t>
    </dgm:pt>
    <dgm:pt modelId="{0CF83F45-696C-4DE7-AE4A-D87ED7A3789B}">
      <dgm:prSet phldrT="[Text]"/>
      <dgm:spPr/>
      <dgm:t>
        <a:bodyPr/>
        <a:lstStyle/>
        <a:p>
          <a:r>
            <a:rPr lang="pt-BR" b="1" i="0" dirty="0" err="1">
              <a:latin typeface="Arial" panose="020B0604020202020204" pitchFamily="34" charset="0"/>
              <a:cs typeface="Arial" panose="020B0604020202020204" pitchFamily="34" charset="0"/>
            </a:rPr>
            <a:t>Load</a:t>
          </a:r>
          <a:r>
            <a:rPr lang="pt-BR" b="1" i="0" dirty="0">
              <a:latin typeface="Arial" panose="020B0604020202020204" pitchFamily="34" charset="0"/>
              <a:cs typeface="Arial" panose="020B0604020202020204" pitchFamily="34" charset="0"/>
            </a:rPr>
            <a:t> data</a:t>
          </a:r>
          <a:endParaRPr lang="pt-BR" dirty="0">
            <a:latin typeface="Arial" panose="020B0604020202020204" pitchFamily="34" charset="0"/>
            <a:cs typeface="Arial" panose="020B0604020202020204" pitchFamily="34" charset="0"/>
          </a:endParaRPr>
        </a:p>
      </dgm:t>
    </dgm:pt>
    <dgm:pt modelId="{56061DB1-29BE-4489-B444-AB907463F4FB}" type="parTrans" cxnId="{429C1B5F-40F8-4B64-B495-B8C5FB211523}">
      <dgm:prSet/>
      <dgm:spPr/>
      <dgm:t>
        <a:bodyPr/>
        <a:lstStyle/>
        <a:p>
          <a:endParaRPr lang="pt-BR"/>
        </a:p>
      </dgm:t>
    </dgm:pt>
    <dgm:pt modelId="{C0568864-5539-4DDD-B31E-05E370830E8B}" type="sibTrans" cxnId="{429C1B5F-40F8-4B64-B495-B8C5FB211523}">
      <dgm:prSet/>
      <dgm:spPr/>
      <dgm:t>
        <a:bodyPr/>
        <a:lstStyle/>
        <a:p>
          <a:endParaRPr lang="pt-BR"/>
        </a:p>
      </dgm:t>
    </dgm:pt>
    <dgm:pt modelId="{D45168AF-EA96-4191-AE7D-D36DA2AF6373}">
      <dgm:prSet/>
      <dgm:spPr/>
      <dgm:t>
        <a:bodyPr/>
        <a:lstStyle/>
        <a:p>
          <a:pPr>
            <a:buFont typeface="Arial" panose="020B0604020202020204" pitchFamily="34" charset="0"/>
            <a:buChar char="•"/>
          </a:pPr>
          <a:r>
            <a:rPr lang="pt-BR" b="1" i="0" dirty="0" err="1">
              <a:latin typeface="Arial" panose="020B0604020202020204" pitchFamily="34" charset="0"/>
              <a:cs typeface="Arial" panose="020B0604020202020204" pitchFamily="34" charset="0"/>
            </a:rPr>
            <a:t>Identify</a:t>
          </a:r>
          <a:r>
            <a:rPr lang="pt-BR" b="1" i="0" dirty="0">
              <a:latin typeface="Arial" panose="020B0604020202020204" pitchFamily="34" charset="0"/>
              <a:cs typeface="Arial" panose="020B0604020202020204" pitchFamily="34" charset="0"/>
            </a:rPr>
            <a:t> landing </a:t>
          </a:r>
          <a:r>
            <a:rPr lang="pt-BR" b="1" i="0" dirty="0" err="1">
              <a:latin typeface="Arial" panose="020B0604020202020204" pitchFamily="34" charset="0"/>
              <a:cs typeface="Arial" panose="020B0604020202020204" pitchFamily="34" charset="0"/>
            </a:rPr>
            <a:t>scenarios</a:t>
          </a:r>
          <a:endParaRPr lang="pt-BR" b="0" i="0" dirty="0">
            <a:latin typeface="Arial" panose="020B0604020202020204" pitchFamily="34" charset="0"/>
            <a:cs typeface="Arial" panose="020B0604020202020204" pitchFamily="34" charset="0"/>
          </a:endParaRPr>
        </a:p>
      </dgm:t>
    </dgm:pt>
    <dgm:pt modelId="{16E91A00-97BB-471B-9B35-E93F39A0C472}" type="parTrans" cxnId="{E8D84BE1-1B2E-4251-A7D6-888EB66DD1AE}">
      <dgm:prSet/>
      <dgm:spPr/>
      <dgm:t>
        <a:bodyPr/>
        <a:lstStyle/>
        <a:p>
          <a:endParaRPr lang="pt-BR"/>
        </a:p>
      </dgm:t>
    </dgm:pt>
    <dgm:pt modelId="{FF881A73-7B11-4C8D-8B1F-807F8339AEE4}" type="sibTrans" cxnId="{E8D84BE1-1B2E-4251-A7D6-888EB66DD1AE}">
      <dgm:prSet/>
      <dgm:spPr/>
      <dgm:t>
        <a:bodyPr/>
        <a:lstStyle/>
        <a:p>
          <a:endParaRPr lang="pt-BR"/>
        </a:p>
      </dgm:t>
    </dgm:pt>
    <dgm:pt modelId="{1F6E6359-98D9-41B5-9A63-3F5004196023}">
      <dgm:prSet/>
      <dgm:spPr/>
      <dgm:t>
        <a:bodyPr/>
        <a:lstStyle/>
        <a:p>
          <a:pPr>
            <a:buFont typeface="Arial" panose="020B0604020202020204" pitchFamily="34" charset="0"/>
            <a:buChar char="•"/>
          </a:pPr>
          <a:r>
            <a:rPr lang="pt-BR" b="1" i="0" dirty="0" err="1">
              <a:latin typeface="Arial" panose="020B0604020202020204" pitchFamily="34" charset="0"/>
              <a:cs typeface="Arial" panose="020B0604020202020204" pitchFamily="34" charset="0"/>
            </a:rPr>
            <a:t>Create</a:t>
          </a:r>
          <a:r>
            <a:rPr lang="pt-BR" b="1" i="0" dirty="0">
              <a:latin typeface="Arial" panose="020B0604020202020204" pitchFamily="34" charset="0"/>
              <a:cs typeface="Arial" panose="020B0604020202020204" pitchFamily="34" charset="0"/>
            </a:rPr>
            <a:t> training </a:t>
          </a:r>
          <a:r>
            <a:rPr lang="pt-BR" b="1" i="0" dirty="0" err="1">
              <a:latin typeface="Arial" panose="020B0604020202020204" pitchFamily="34" charset="0"/>
              <a:cs typeface="Arial" panose="020B0604020202020204" pitchFamily="34" charset="0"/>
            </a:rPr>
            <a:t>labels</a:t>
          </a:r>
          <a:endParaRPr lang="pt-BR" b="0" i="0" dirty="0">
            <a:latin typeface="Arial" panose="020B0604020202020204" pitchFamily="34" charset="0"/>
            <a:cs typeface="Arial" panose="020B0604020202020204" pitchFamily="34" charset="0"/>
          </a:endParaRPr>
        </a:p>
      </dgm:t>
    </dgm:pt>
    <dgm:pt modelId="{AC099B38-33C8-4549-824E-3141FA767ACE}" type="parTrans" cxnId="{C6826445-028D-4788-ACC8-3F60E8D03146}">
      <dgm:prSet/>
      <dgm:spPr/>
      <dgm:t>
        <a:bodyPr/>
        <a:lstStyle/>
        <a:p>
          <a:endParaRPr lang="pt-BR"/>
        </a:p>
      </dgm:t>
    </dgm:pt>
    <dgm:pt modelId="{764D27D0-FEF2-469B-BEC5-3D4A53B60C42}" type="sibTrans" cxnId="{C6826445-028D-4788-ACC8-3F60E8D03146}">
      <dgm:prSet/>
      <dgm:spPr/>
      <dgm:t>
        <a:bodyPr/>
        <a:lstStyle/>
        <a:p>
          <a:endParaRPr lang="pt-BR"/>
        </a:p>
      </dgm:t>
    </dgm:pt>
    <dgm:pt modelId="{D442CC50-9E4A-41E4-99BE-DD674B5B2C4B}">
      <dgm:prSet/>
      <dgm:spPr/>
      <dgm:t>
        <a:bodyPr/>
        <a:lstStyle/>
        <a:p>
          <a:pPr>
            <a:buFont typeface="Arial" panose="020B0604020202020204" pitchFamily="34" charset="0"/>
            <a:buChar char="•"/>
          </a:pPr>
          <a:r>
            <a:rPr lang="pt-BR" b="1" i="0" dirty="0">
              <a:latin typeface="Arial" panose="020B0604020202020204" pitchFamily="34" charset="0"/>
              <a:cs typeface="Arial" panose="020B0604020202020204" pitchFamily="34" charset="0"/>
            </a:rPr>
            <a:t>EDA (</a:t>
          </a:r>
          <a:r>
            <a:rPr lang="pt-BR" b="1" i="0" dirty="0" err="1">
              <a:latin typeface="Arial" panose="020B0604020202020204" pitchFamily="34" charset="0"/>
              <a:cs typeface="Arial" panose="020B0604020202020204" pitchFamily="34" charset="0"/>
            </a:rPr>
            <a:t>Exploratory</a:t>
          </a:r>
          <a:r>
            <a:rPr lang="pt-BR" b="1" i="0" dirty="0">
              <a:latin typeface="Arial" panose="020B0604020202020204" pitchFamily="34" charset="0"/>
              <a:cs typeface="Arial" panose="020B0604020202020204" pitchFamily="34" charset="0"/>
            </a:rPr>
            <a:t> Data </a:t>
          </a:r>
          <a:r>
            <a:rPr lang="pt-BR" b="1" i="0" dirty="0" err="1">
              <a:latin typeface="Arial" panose="020B0604020202020204" pitchFamily="34" charset="0"/>
              <a:cs typeface="Arial" panose="020B0604020202020204" pitchFamily="34" charset="0"/>
            </a:rPr>
            <a:t>Analysis</a:t>
          </a:r>
          <a:r>
            <a:rPr lang="pt-BR" b="1" i="0" dirty="0">
              <a:latin typeface="Arial" panose="020B0604020202020204" pitchFamily="34" charset="0"/>
              <a:cs typeface="Arial" panose="020B0604020202020204" pitchFamily="34" charset="0"/>
            </a:rPr>
            <a:t>)</a:t>
          </a:r>
          <a:endParaRPr lang="pt-BR" b="0" i="0" dirty="0">
            <a:latin typeface="Arial" panose="020B0604020202020204" pitchFamily="34" charset="0"/>
            <a:cs typeface="Arial" panose="020B0604020202020204" pitchFamily="34" charset="0"/>
          </a:endParaRPr>
        </a:p>
      </dgm:t>
    </dgm:pt>
    <dgm:pt modelId="{861C81B6-F82A-4ADE-A09D-218353B7FB83}" type="parTrans" cxnId="{981288B8-78AE-45ED-B2A9-E50E7D7993A6}">
      <dgm:prSet/>
      <dgm:spPr/>
      <dgm:t>
        <a:bodyPr/>
        <a:lstStyle/>
        <a:p>
          <a:endParaRPr lang="pt-BR"/>
        </a:p>
      </dgm:t>
    </dgm:pt>
    <dgm:pt modelId="{D4386249-2BEA-4F72-8697-5E54D5AA3CC8}" type="sibTrans" cxnId="{981288B8-78AE-45ED-B2A9-E50E7D7993A6}">
      <dgm:prSet/>
      <dgm:spPr/>
      <dgm:t>
        <a:bodyPr/>
        <a:lstStyle/>
        <a:p>
          <a:endParaRPr lang="pt-BR"/>
        </a:p>
      </dgm:t>
    </dgm:pt>
    <dgm:pt modelId="{6583E756-8337-407B-A12E-4961EEB7409B}">
      <dgm:prSet/>
      <dgm:spPr/>
      <dgm:t>
        <a:bodyPr/>
        <a:lstStyle/>
        <a:p>
          <a:pPr>
            <a:buFont typeface="Arial" panose="020B0604020202020204" pitchFamily="34" charset="0"/>
            <a:buChar char="•"/>
          </a:pPr>
          <a:r>
            <a:rPr lang="pt-BR" b="1" i="0" dirty="0">
              <a:latin typeface="Arial" panose="020B0604020202020204" pitchFamily="34" charset="0"/>
              <a:cs typeface="Arial" panose="020B0604020202020204" pitchFamily="34" charset="0"/>
            </a:rPr>
            <a:t>Training </a:t>
          </a:r>
          <a:r>
            <a:rPr lang="pt-BR" b="1" i="0" dirty="0" err="1">
              <a:latin typeface="Arial" panose="020B0604020202020204" pitchFamily="34" charset="0"/>
              <a:cs typeface="Arial" panose="020B0604020202020204" pitchFamily="34" charset="0"/>
            </a:rPr>
            <a:t>label</a:t>
          </a:r>
          <a:r>
            <a:rPr lang="pt-BR" b="1" i="0" dirty="0">
              <a:latin typeface="Arial" panose="020B0604020202020204" pitchFamily="34" charset="0"/>
              <a:cs typeface="Arial" panose="020B0604020202020204" pitchFamily="34" charset="0"/>
            </a:rPr>
            <a:t> </a:t>
          </a:r>
          <a:r>
            <a:rPr lang="pt-BR" b="1" i="0" dirty="0" err="1">
              <a:latin typeface="Arial" panose="020B0604020202020204" pitchFamily="34" charset="0"/>
              <a:cs typeface="Arial" panose="020B0604020202020204" pitchFamily="34" charset="0"/>
            </a:rPr>
            <a:t>determination</a:t>
          </a:r>
          <a:endParaRPr lang="pt-BR" b="0" i="0" dirty="0">
            <a:latin typeface="Arial" panose="020B0604020202020204" pitchFamily="34" charset="0"/>
            <a:cs typeface="Arial" panose="020B0604020202020204" pitchFamily="34" charset="0"/>
          </a:endParaRPr>
        </a:p>
      </dgm:t>
    </dgm:pt>
    <dgm:pt modelId="{E0C4F8FE-B6F0-4B82-95C0-500EEF095C68}" type="parTrans" cxnId="{EF9464E2-77E4-45E0-B0A3-C581AE5E8864}">
      <dgm:prSet/>
      <dgm:spPr/>
      <dgm:t>
        <a:bodyPr/>
        <a:lstStyle/>
        <a:p>
          <a:endParaRPr lang="pt-BR"/>
        </a:p>
      </dgm:t>
    </dgm:pt>
    <dgm:pt modelId="{AB08F928-94FF-4B8D-AA57-332C6EF430AE}" type="sibTrans" cxnId="{EF9464E2-77E4-45E0-B0A3-C581AE5E8864}">
      <dgm:prSet/>
      <dgm:spPr/>
      <dgm:t>
        <a:bodyPr/>
        <a:lstStyle/>
        <a:p>
          <a:endParaRPr lang="pt-BR"/>
        </a:p>
      </dgm:t>
    </dgm:pt>
    <dgm:pt modelId="{FB92CCDD-5961-4B66-B590-78393E6ED497}" type="pres">
      <dgm:prSet presAssocID="{05735DF5-EA16-479B-990A-65E37A4E0DD3}" presName="Name0" presStyleCnt="0">
        <dgm:presLayoutVars>
          <dgm:dir/>
          <dgm:resizeHandles val="exact"/>
        </dgm:presLayoutVars>
      </dgm:prSet>
      <dgm:spPr/>
    </dgm:pt>
    <dgm:pt modelId="{BF0DAF55-BF7C-4AA3-BB9B-FA2EABBCF95A}" type="pres">
      <dgm:prSet presAssocID="{0CF83F45-696C-4DE7-AE4A-D87ED7A3789B}" presName="node" presStyleLbl="node1" presStyleIdx="0" presStyleCnt="5">
        <dgm:presLayoutVars>
          <dgm:bulletEnabled val="1"/>
        </dgm:presLayoutVars>
      </dgm:prSet>
      <dgm:spPr/>
    </dgm:pt>
    <dgm:pt modelId="{E95A9862-6861-4816-9CC1-A861E96030BE}" type="pres">
      <dgm:prSet presAssocID="{C0568864-5539-4DDD-B31E-05E370830E8B}" presName="sibTrans" presStyleLbl="sibTrans2D1" presStyleIdx="0" presStyleCnt="4"/>
      <dgm:spPr/>
    </dgm:pt>
    <dgm:pt modelId="{A3562D0D-D326-4CAA-9D3D-272A277508E9}" type="pres">
      <dgm:prSet presAssocID="{C0568864-5539-4DDD-B31E-05E370830E8B}" presName="connectorText" presStyleLbl="sibTrans2D1" presStyleIdx="0" presStyleCnt="4"/>
      <dgm:spPr/>
    </dgm:pt>
    <dgm:pt modelId="{266C444F-C07B-4A98-B9C0-2F77B3368C9F}" type="pres">
      <dgm:prSet presAssocID="{D45168AF-EA96-4191-AE7D-D36DA2AF6373}" presName="node" presStyleLbl="node1" presStyleIdx="1" presStyleCnt="5">
        <dgm:presLayoutVars>
          <dgm:bulletEnabled val="1"/>
        </dgm:presLayoutVars>
      </dgm:prSet>
      <dgm:spPr/>
    </dgm:pt>
    <dgm:pt modelId="{682C0314-885C-499E-BF53-44CA102C06D1}" type="pres">
      <dgm:prSet presAssocID="{FF881A73-7B11-4C8D-8B1F-807F8339AEE4}" presName="sibTrans" presStyleLbl="sibTrans2D1" presStyleIdx="1" presStyleCnt="4"/>
      <dgm:spPr/>
    </dgm:pt>
    <dgm:pt modelId="{A52FD08B-EF4F-4244-B644-28B461E87B91}" type="pres">
      <dgm:prSet presAssocID="{FF881A73-7B11-4C8D-8B1F-807F8339AEE4}" presName="connectorText" presStyleLbl="sibTrans2D1" presStyleIdx="1" presStyleCnt="4"/>
      <dgm:spPr/>
    </dgm:pt>
    <dgm:pt modelId="{CA836762-AAE4-4A44-81AD-90665D43297B}" type="pres">
      <dgm:prSet presAssocID="{1F6E6359-98D9-41B5-9A63-3F5004196023}" presName="node" presStyleLbl="node1" presStyleIdx="2" presStyleCnt="5">
        <dgm:presLayoutVars>
          <dgm:bulletEnabled val="1"/>
        </dgm:presLayoutVars>
      </dgm:prSet>
      <dgm:spPr/>
    </dgm:pt>
    <dgm:pt modelId="{E262995C-3B08-4BD1-A701-CA662ADE748E}" type="pres">
      <dgm:prSet presAssocID="{764D27D0-FEF2-469B-BEC5-3D4A53B60C42}" presName="sibTrans" presStyleLbl="sibTrans2D1" presStyleIdx="2" presStyleCnt="4"/>
      <dgm:spPr/>
    </dgm:pt>
    <dgm:pt modelId="{8BF0A8F7-E705-4739-86B6-8E3647325D83}" type="pres">
      <dgm:prSet presAssocID="{764D27D0-FEF2-469B-BEC5-3D4A53B60C42}" presName="connectorText" presStyleLbl="sibTrans2D1" presStyleIdx="2" presStyleCnt="4"/>
      <dgm:spPr/>
    </dgm:pt>
    <dgm:pt modelId="{8A4DED52-5624-402E-A76C-DF57E561C6CA}" type="pres">
      <dgm:prSet presAssocID="{D442CC50-9E4A-41E4-99BE-DD674B5B2C4B}" presName="node" presStyleLbl="node1" presStyleIdx="3" presStyleCnt="5">
        <dgm:presLayoutVars>
          <dgm:bulletEnabled val="1"/>
        </dgm:presLayoutVars>
      </dgm:prSet>
      <dgm:spPr/>
    </dgm:pt>
    <dgm:pt modelId="{6D665D67-1ED6-4E1A-9F3F-0ACEB106D577}" type="pres">
      <dgm:prSet presAssocID="{D4386249-2BEA-4F72-8697-5E54D5AA3CC8}" presName="sibTrans" presStyleLbl="sibTrans2D1" presStyleIdx="3" presStyleCnt="4"/>
      <dgm:spPr/>
    </dgm:pt>
    <dgm:pt modelId="{BDE10D91-CCB3-4E78-BB81-84D242831D50}" type="pres">
      <dgm:prSet presAssocID="{D4386249-2BEA-4F72-8697-5E54D5AA3CC8}" presName="connectorText" presStyleLbl="sibTrans2D1" presStyleIdx="3" presStyleCnt="4"/>
      <dgm:spPr/>
    </dgm:pt>
    <dgm:pt modelId="{6AA836EE-AFE5-4052-8446-437BB0D788E9}" type="pres">
      <dgm:prSet presAssocID="{6583E756-8337-407B-A12E-4961EEB7409B}" presName="node" presStyleLbl="node1" presStyleIdx="4" presStyleCnt="5">
        <dgm:presLayoutVars>
          <dgm:bulletEnabled val="1"/>
        </dgm:presLayoutVars>
      </dgm:prSet>
      <dgm:spPr/>
    </dgm:pt>
  </dgm:ptLst>
  <dgm:cxnLst>
    <dgm:cxn modelId="{C541A705-3766-43A7-8FBF-C3F238D0E96C}" type="presOf" srcId="{05735DF5-EA16-479B-990A-65E37A4E0DD3}" destId="{FB92CCDD-5961-4B66-B590-78393E6ED497}" srcOrd="0" destOrd="0" presId="urn:microsoft.com/office/officeart/2005/8/layout/process1"/>
    <dgm:cxn modelId="{49BF291A-BD0B-4D03-BFDE-EF7746B7271D}" type="presOf" srcId="{D442CC50-9E4A-41E4-99BE-DD674B5B2C4B}" destId="{8A4DED52-5624-402E-A76C-DF57E561C6CA}" srcOrd="0" destOrd="0" presId="urn:microsoft.com/office/officeart/2005/8/layout/process1"/>
    <dgm:cxn modelId="{CFDE502E-B98C-41CB-94BD-69823A15147F}" type="presOf" srcId="{C0568864-5539-4DDD-B31E-05E370830E8B}" destId="{A3562D0D-D326-4CAA-9D3D-272A277508E9}" srcOrd="1" destOrd="0" presId="urn:microsoft.com/office/officeart/2005/8/layout/process1"/>
    <dgm:cxn modelId="{7D53D93C-580C-4A0A-9F5A-32120FE50CB6}" type="presOf" srcId="{D45168AF-EA96-4191-AE7D-D36DA2AF6373}" destId="{266C444F-C07B-4A98-B9C0-2F77B3368C9F}" srcOrd="0" destOrd="0" presId="urn:microsoft.com/office/officeart/2005/8/layout/process1"/>
    <dgm:cxn modelId="{B63A193F-3749-4566-B9A1-E2987A242B4D}" type="presOf" srcId="{FF881A73-7B11-4C8D-8B1F-807F8339AEE4}" destId="{682C0314-885C-499E-BF53-44CA102C06D1}" srcOrd="0" destOrd="0" presId="urn:microsoft.com/office/officeart/2005/8/layout/process1"/>
    <dgm:cxn modelId="{429C1B5F-40F8-4B64-B495-B8C5FB211523}" srcId="{05735DF5-EA16-479B-990A-65E37A4E0DD3}" destId="{0CF83F45-696C-4DE7-AE4A-D87ED7A3789B}" srcOrd="0" destOrd="0" parTransId="{56061DB1-29BE-4489-B444-AB907463F4FB}" sibTransId="{C0568864-5539-4DDD-B31E-05E370830E8B}"/>
    <dgm:cxn modelId="{C06B385F-0917-4D58-98CC-8EA2BB2C767B}" type="presOf" srcId="{764D27D0-FEF2-469B-BEC5-3D4A53B60C42}" destId="{E262995C-3B08-4BD1-A701-CA662ADE748E}" srcOrd="0" destOrd="0" presId="urn:microsoft.com/office/officeart/2005/8/layout/process1"/>
    <dgm:cxn modelId="{F80B875F-6AF0-4221-B619-9892ED3DD98D}" type="presOf" srcId="{764D27D0-FEF2-469B-BEC5-3D4A53B60C42}" destId="{8BF0A8F7-E705-4739-86B6-8E3647325D83}" srcOrd="1" destOrd="0" presId="urn:microsoft.com/office/officeart/2005/8/layout/process1"/>
    <dgm:cxn modelId="{C6826445-028D-4788-ACC8-3F60E8D03146}" srcId="{05735DF5-EA16-479B-990A-65E37A4E0DD3}" destId="{1F6E6359-98D9-41B5-9A63-3F5004196023}" srcOrd="2" destOrd="0" parTransId="{AC099B38-33C8-4549-824E-3141FA767ACE}" sibTransId="{764D27D0-FEF2-469B-BEC5-3D4A53B60C42}"/>
    <dgm:cxn modelId="{9BC22F6A-CB28-439E-8784-5528A99CB884}" type="presOf" srcId="{FF881A73-7B11-4C8D-8B1F-807F8339AEE4}" destId="{A52FD08B-EF4F-4244-B644-28B461E87B91}" srcOrd="1" destOrd="0" presId="urn:microsoft.com/office/officeart/2005/8/layout/process1"/>
    <dgm:cxn modelId="{EB283756-F7FF-4080-B955-2A0DD311979C}" type="presOf" srcId="{D4386249-2BEA-4F72-8697-5E54D5AA3CC8}" destId="{BDE10D91-CCB3-4E78-BB81-84D242831D50}" srcOrd="1" destOrd="0" presId="urn:microsoft.com/office/officeart/2005/8/layout/process1"/>
    <dgm:cxn modelId="{67A2BF99-3DFE-4E29-9BB3-9FDEE2241282}" type="presOf" srcId="{1F6E6359-98D9-41B5-9A63-3F5004196023}" destId="{CA836762-AAE4-4A44-81AD-90665D43297B}" srcOrd="0" destOrd="0" presId="urn:microsoft.com/office/officeart/2005/8/layout/process1"/>
    <dgm:cxn modelId="{981288B8-78AE-45ED-B2A9-E50E7D7993A6}" srcId="{05735DF5-EA16-479B-990A-65E37A4E0DD3}" destId="{D442CC50-9E4A-41E4-99BE-DD674B5B2C4B}" srcOrd="3" destOrd="0" parTransId="{861C81B6-F82A-4ADE-A09D-218353B7FB83}" sibTransId="{D4386249-2BEA-4F72-8697-5E54D5AA3CC8}"/>
    <dgm:cxn modelId="{71F0AAC9-B6B9-4F8E-A735-48BC47EE7260}" type="presOf" srcId="{0CF83F45-696C-4DE7-AE4A-D87ED7A3789B}" destId="{BF0DAF55-BF7C-4AA3-BB9B-FA2EABBCF95A}" srcOrd="0" destOrd="0" presId="urn:microsoft.com/office/officeart/2005/8/layout/process1"/>
    <dgm:cxn modelId="{B8C011D2-EA13-4E66-BCF0-5430F3E2C6FC}" type="presOf" srcId="{6583E756-8337-407B-A12E-4961EEB7409B}" destId="{6AA836EE-AFE5-4052-8446-437BB0D788E9}" srcOrd="0" destOrd="0" presId="urn:microsoft.com/office/officeart/2005/8/layout/process1"/>
    <dgm:cxn modelId="{FD1DD3DD-6920-4251-AC04-54CF84674726}" type="presOf" srcId="{D4386249-2BEA-4F72-8697-5E54D5AA3CC8}" destId="{6D665D67-1ED6-4E1A-9F3F-0ACEB106D577}" srcOrd="0" destOrd="0" presId="urn:microsoft.com/office/officeart/2005/8/layout/process1"/>
    <dgm:cxn modelId="{E8D84BE1-1B2E-4251-A7D6-888EB66DD1AE}" srcId="{05735DF5-EA16-479B-990A-65E37A4E0DD3}" destId="{D45168AF-EA96-4191-AE7D-D36DA2AF6373}" srcOrd="1" destOrd="0" parTransId="{16E91A00-97BB-471B-9B35-E93F39A0C472}" sibTransId="{FF881A73-7B11-4C8D-8B1F-807F8339AEE4}"/>
    <dgm:cxn modelId="{EF9464E2-77E4-45E0-B0A3-C581AE5E8864}" srcId="{05735DF5-EA16-479B-990A-65E37A4E0DD3}" destId="{6583E756-8337-407B-A12E-4961EEB7409B}" srcOrd="4" destOrd="0" parTransId="{E0C4F8FE-B6F0-4B82-95C0-500EEF095C68}" sibTransId="{AB08F928-94FF-4B8D-AA57-332C6EF430AE}"/>
    <dgm:cxn modelId="{4662C8EA-A8F6-4EFD-AA84-48E83A0EB5E1}" type="presOf" srcId="{C0568864-5539-4DDD-B31E-05E370830E8B}" destId="{E95A9862-6861-4816-9CC1-A861E96030BE}" srcOrd="0" destOrd="0" presId="urn:microsoft.com/office/officeart/2005/8/layout/process1"/>
    <dgm:cxn modelId="{2019F9F0-4FD1-40A5-A83F-BDCC4967C61A}" type="presParOf" srcId="{FB92CCDD-5961-4B66-B590-78393E6ED497}" destId="{BF0DAF55-BF7C-4AA3-BB9B-FA2EABBCF95A}" srcOrd="0" destOrd="0" presId="urn:microsoft.com/office/officeart/2005/8/layout/process1"/>
    <dgm:cxn modelId="{56429B37-ED4F-4241-9E45-A6DE480B9218}" type="presParOf" srcId="{FB92CCDD-5961-4B66-B590-78393E6ED497}" destId="{E95A9862-6861-4816-9CC1-A861E96030BE}" srcOrd="1" destOrd="0" presId="urn:microsoft.com/office/officeart/2005/8/layout/process1"/>
    <dgm:cxn modelId="{CCAD0247-8707-4339-9528-7012FECC4CDD}" type="presParOf" srcId="{E95A9862-6861-4816-9CC1-A861E96030BE}" destId="{A3562D0D-D326-4CAA-9D3D-272A277508E9}" srcOrd="0" destOrd="0" presId="urn:microsoft.com/office/officeart/2005/8/layout/process1"/>
    <dgm:cxn modelId="{9445988E-17D0-4EBE-9608-75676448CD42}" type="presParOf" srcId="{FB92CCDD-5961-4B66-B590-78393E6ED497}" destId="{266C444F-C07B-4A98-B9C0-2F77B3368C9F}" srcOrd="2" destOrd="0" presId="urn:microsoft.com/office/officeart/2005/8/layout/process1"/>
    <dgm:cxn modelId="{22F80D19-F837-48C4-8003-CC89E0D807E6}" type="presParOf" srcId="{FB92CCDD-5961-4B66-B590-78393E6ED497}" destId="{682C0314-885C-499E-BF53-44CA102C06D1}" srcOrd="3" destOrd="0" presId="urn:microsoft.com/office/officeart/2005/8/layout/process1"/>
    <dgm:cxn modelId="{B03698BE-DE6D-4A85-B555-ADA3DEEB210D}" type="presParOf" srcId="{682C0314-885C-499E-BF53-44CA102C06D1}" destId="{A52FD08B-EF4F-4244-B644-28B461E87B91}" srcOrd="0" destOrd="0" presId="urn:microsoft.com/office/officeart/2005/8/layout/process1"/>
    <dgm:cxn modelId="{5AB3C51E-CEC8-43C7-B7AB-66650A6FA6D3}" type="presParOf" srcId="{FB92CCDD-5961-4B66-B590-78393E6ED497}" destId="{CA836762-AAE4-4A44-81AD-90665D43297B}" srcOrd="4" destOrd="0" presId="urn:microsoft.com/office/officeart/2005/8/layout/process1"/>
    <dgm:cxn modelId="{89729E3B-B76B-47D8-AF7D-99ECB48616B8}" type="presParOf" srcId="{FB92CCDD-5961-4B66-B590-78393E6ED497}" destId="{E262995C-3B08-4BD1-A701-CA662ADE748E}" srcOrd="5" destOrd="0" presId="urn:microsoft.com/office/officeart/2005/8/layout/process1"/>
    <dgm:cxn modelId="{4D8AC162-6E7B-4261-B24F-521F2B6589F4}" type="presParOf" srcId="{E262995C-3B08-4BD1-A701-CA662ADE748E}" destId="{8BF0A8F7-E705-4739-86B6-8E3647325D83}" srcOrd="0" destOrd="0" presId="urn:microsoft.com/office/officeart/2005/8/layout/process1"/>
    <dgm:cxn modelId="{7D5D783E-356B-4FE9-9ACA-DA4B4482F1E2}" type="presParOf" srcId="{FB92CCDD-5961-4B66-B590-78393E6ED497}" destId="{8A4DED52-5624-402E-A76C-DF57E561C6CA}" srcOrd="6" destOrd="0" presId="urn:microsoft.com/office/officeart/2005/8/layout/process1"/>
    <dgm:cxn modelId="{9FBD2B30-3ABA-44DD-9AC4-1666DF7A3254}" type="presParOf" srcId="{FB92CCDD-5961-4B66-B590-78393E6ED497}" destId="{6D665D67-1ED6-4E1A-9F3F-0ACEB106D577}" srcOrd="7" destOrd="0" presId="urn:microsoft.com/office/officeart/2005/8/layout/process1"/>
    <dgm:cxn modelId="{588B3290-7CBD-42CF-8091-8AEA2E1EBDDC}" type="presParOf" srcId="{6D665D67-1ED6-4E1A-9F3F-0ACEB106D577}" destId="{BDE10D91-CCB3-4E78-BB81-84D242831D50}" srcOrd="0" destOrd="0" presId="urn:microsoft.com/office/officeart/2005/8/layout/process1"/>
    <dgm:cxn modelId="{04253FDA-D0D6-4EA2-B68A-C5541549BB68}" type="presParOf" srcId="{FB92CCDD-5961-4B66-B590-78393E6ED497}" destId="{6AA836EE-AFE5-4052-8446-437BB0D788E9}"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5735DF5-EA16-479B-990A-65E37A4E0DD3}"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pt-BR"/>
        </a:p>
      </dgm:t>
    </dgm:pt>
    <dgm:pt modelId="{0CF83F45-696C-4DE7-AE4A-D87ED7A3789B}">
      <dgm:prSet phldrT="[Text]" custT="1"/>
      <dgm:spPr/>
      <dgm:t>
        <a:bodyPr/>
        <a:lstStyle/>
        <a:p>
          <a:r>
            <a:rPr lang="en-US" sz="1800" dirty="0">
              <a:latin typeface="Arial" panose="020B0604020202020204" pitchFamily="34" charset="0"/>
              <a:cs typeface="Arial" panose="020B0604020202020204" pitchFamily="34" charset="0"/>
            </a:rPr>
            <a:t>Import the dataset containing information about booster landing outcomes</a:t>
          </a:r>
          <a:endParaRPr lang="pt-BR" sz="1800" dirty="0">
            <a:latin typeface="Arial" panose="020B0604020202020204" pitchFamily="34" charset="0"/>
            <a:cs typeface="Arial" panose="020B0604020202020204" pitchFamily="34" charset="0"/>
          </a:endParaRPr>
        </a:p>
      </dgm:t>
    </dgm:pt>
    <dgm:pt modelId="{56061DB1-29BE-4489-B444-AB907463F4FB}" type="parTrans" cxnId="{429C1B5F-40F8-4B64-B495-B8C5FB211523}">
      <dgm:prSet/>
      <dgm:spPr/>
      <dgm:t>
        <a:bodyPr/>
        <a:lstStyle/>
        <a:p>
          <a:endParaRPr lang="pt-BR"/>
        </a:p>
      </dgm:t>
    </dgm:pt>
    <dgm:pt modelId="{C0568864-5539-4DDD-B31E-05E370830E8B}" type="sibTrans" cxnId="{429C1B5F-40F8-4B64-B495-B8C5FB211523}">
      <dgm:prSet/>
      <dgm:spPr/>
      <dgm:t>
        <a:bodyPr/>
        <a:lstStyle/>
        <a:p>
          <a:endParaRPr lang="pt-BR"/>
        </a:p>
      </dgm:t>
    </dgm:pt>
    <dgm:pt modelId="{F6590E1B-DFD0-45DC-AD3F-AD4BF2A0F101}">
      <dgm:prSet custT="1"/>
      <dgm:spPr/>
      <dgm:t>
        <a:bodyPr/>
        <a:lstStyle/>
        <a:p>
          <a:r>
            <a:rPr lang="en-US" sz="1800" dirty="0">
              <a:latin typeface="Arial" panose="020B0604020202020204" pitchFamily="34" charset="0"/>
              <a:cs typeface="Arial" panose="020B0604020202020204" pitchFamily="34" charset="0"/>
            </a:rPr>
            <a:t>Explore and identify different landing scenarios, including True Ocean, False Ocean, True RTLS, False RTLS, True ASDS, and False ASDS</a:t>
          </a:r>
          <a:endParaRPr lang="pt-BR" sz="1800" dirty="0">
            <a:latin typeface="Arial" panose="020B0604020202020204" pitchFamily="34" charset="0"/>
            <a:cs typeface="Arial" panose="020B0604020202020204" pitchFamily="34" charset="0"/>
          </a:endParaRPr>
        </a:p>
      </dgm:t>
    </dgm:pt>
    <dgm:pt modelId="{43633664-491A-4596-B661-A7F82318B3F3}" type="parTrans" cxnId="{D4714CF8-3824-45E5-B7C0-5E96B74F94F0}">
      <dgm:prSet/>
      <dgm:spPr/>
      <dgm:t>
        <a:bodyPr/>
        <a:lstStyle/>
        <a:p>
          <a:endParaRPr lang="pt-BR"/>
        </a:p>
      </dgm:t>
    </dgm:pt>
    <dgm:pt modelId="{76185355-1AE4-409D-9C94-168DA1D0FAA4}" type="sibTrans" cxnId="{D4714CF8-3824-45E5-B7C0-5E96B74F94F0}">
      <dgm:prSet/>
      <dgm:spPr/>
      <dgm:t>
        <a:bodyPr/>
        <a:lstStyle/>
        <a:p>
          <a:endParaRPr lang="pt-BR"/>
        </a:p>
      </dgm:t>
    </dgm:pt>
    <dgm:pt modelId="{F6F884CB-0D85-4EA6-86B0-AEF1BB4F7ACC}">
      <dgm:prSet custT="1"/>
      <dgm:spPr/>
      <dgm:t>
        <a:bodyPr/>
        <a:lstStyle/>
        <a:p>
          <a:r>
            <a:rPr lang="en-US" sz="1800" dirty="0">
              <a:latin typeface="Arial" panose="020B0604020202020204" pitchFamily="34" charset="0"/>
              <a:cs typeface="Arial" panose="020B0604020202020204" pitchFamily="34" charset="0"/>
            </a:rPr>
            <a:t>Convert the varied outcomes into Training Labels, assigning 1 for successful landings and 0 for unsuccessful ones</a:t>
          </a:r>
          <a:endParaRPr lang="pt-BR" sz="1800" dirty="0">
            <a:latin typeface="Arial" panose="020B0604020202020204" pitchFamily="34" charset="0"/>
            <a:cs typeface="Arial" panose="020B0604020202020204" pitchFamily="34" charset="0"/>
          </a:endParaRPr>
        </a:p>
      </dgm:t>
    </dgm:pt>
    <dgm:pt modelId="{729C56B2-EAA4-4B95-A4BC-41933A718FDE}" type="parTrans" cxnId="{826EF07A-AA2C-42F9-870B-80B84E0C8D4D}">
      <dgm:prSet/>
      <dgm:spPr/>
      <dgm:t>
        <a:bodyPr/>
        <a:lstStyle/>
        <a:p>
          <a:endParaRPr lang="pt-BR"/>
        </a:p>
      </dgm:t>
    </dgm:pt>
    <dgm:pt modelId="{CD53C691-694B-4941-AF77-FE8AB1709037}" type="sibTrans" cxnId="{826EF07A-AA2C-42F9-870B-80B84E0C8D4D}">
      <dgm:prSet/>
      <dgm:spPr/>
      <dgm:t>
        <a:bodyPr/>
        <a:lstStyle/>
        <a:p>
          <a:endParaRPr lang="pt-BR"/>
        </a:p>
      </dgm:t>
    </dgm:pt>
    <dgm:pt modelId="{01E3BA19-40D5-4A7F-AC30-A078B6EC8031}">
      <dgm:prSet custT="1"/>
      <dgm:spPr/>
      <dgm:t>
        <a:bodyPr/>
        <a:lstStyle/>
        <a:p>
          <a:r>
            <a:rPr lang="en-US" sz="1800" dirty="0">
              <a:latin typeface="Arial" panose="020B0604020202020204" pitchFamily="34" charset="0"/>
              <a:cs typeface="Arial" panose="020B0604020202020204" pitchFamily="34" charset="0"/>
            </a:rPr>
            <a:t>Conduct EDA to analyze patterns and gain insights into the dataset</a:t>
          </a:r>
          <a:endParaRPr lang="pt-BR" sz="1800" dirty="0">
            <a:latin typeface="Arial" panose="020B0604020202020204" pitchFamily="34" charset="0"/>
            <a:cs typeface="Arial" panose="020B0604020202020204" pitchFamily="34" charset="0"/>
          </a:endParaRPr>
        </a:p>
      </dgm:t>
    </dgm:pt>
    <dgm:pt modelId="{73BB7E3E-CBD7-4DAC-8172-ABB31E0D11A0}" type="parTrans" cxnId="{D707430D-2CB2-4EB6-9F0F-3D22442B7B17}">
      <dgm:prSet/>
      <dgm:spPr/>
      <dgm:t>
        <a:bodyPr/>
        <a:lstStyle/>
        <a:p>
          <a:endParaRPr lang="pt-BR"/>
        </a:p>
      </dgm:t>
    </dgm:pt>
    <dgm:pt modelId="{192ACD51-7D5D-4392-81E4-9506A4AFE3D0}" type="sibTrans" cxnId="{D707430D-2CB2-4EB6-9F0F-3D22442B7B17}">
      <dgm:prSet/>
      <dgm:spPr/>
      <dgm:t>
        <a:bodyPr/>
        <a:lstStyle/>
        <a:p>
          <a:endParaRPr lang="pt-BR"/>
        </a:p>
      </dgm:t>
    </dgm:pt>
    <dgm:pt modelId="{DE18D609-D626-4424-9286-B8A539FBCE24}">
      <dgm:prSet custT="1"/>
      <dgm:spPr/>
      <dgm:t>
        <a:bodyPr/>
        <a:lstStyle/>
        <a:p>
          <a:r>
            <a:rPr lang="en-US" sz="1800" dirty="0">
              <a:latin typeface="Arial" panose="020B0604020202020204" pitchFamily="34" charset="0"/>
              <a:cs typeface="Arial" panose="020B0604020202020204" pitchFamily="34" charset="0"/>
            </a:rPr>
            <a:t>Finalize the Training Labels based on the EDA findings</a:t>
          </a:r>
          <a:endParaRPr lang="pt-BR" sz="1800" dirty="0">
            <a:latin typeface="Arial" panose="020B0604020202020204" pitchFamily="34" charset="0"/>
            <a:cs typeface="Arial" panose="020B0604020202020204" pitchFamily="34" charset="0"/>
          </a:endParaRPr>
        </a:p>
      </dgm:t>
    </dgm:pt>
    <dgm:pt modelId="{8322F0D2-1D4F-48AE-A59F-92E11F3D1B32}" type="parTrans" cxnId="{6F3E219D-5D22-43C4-AD42-4E5C4561ED78}">
      <dgm:prSet/>
      <dgm:spPr/>
      <dgm:t>
        <a:bodyPr/>
        <a:lstStyle/>
        <a:p>
          <a:endParaRPr lang="pt-BR"/>
        </a:p>
      </dgm:t>
    </dgm:pt>
    <dgm:pt modelId="{4EB05B0E-691A-4D91-9323-4910997750A4}" type="sibTrans" cxnId="{6F3E219D-5D22-43C4-AD42-4E5C4561ED78}">
      <dgm:prSet/>
      <dgm:spPr/>
      <dgm:t>
        <a:bodyPr/>
        <a:lstStyle/>
        <a:p>
          <a:endParaRPr lang="pt-BR"/>
        </a:p>
      </dgm:t>
    </dgm:pt>
    <dgm:pt modelId="{FB92CCDD-5961-4B66-B590-78393E6ED497}" type="pres">
      <dgm:prSet presAssocID="{05735DF5-EA16-479B-990A-65E37A4E0DD3}" presName="Name0" presStyleCnt="0">
        <dgm:presLayoutVars>
          <dgm:dir/>
          <dgm:resizeHandles val="exact"/>
        </dgm:presLayoutVars>
      </dgm:prSet>
      <dgm:spPr/>
    </dgm:pt>
    <dgm:pt modelId="{BF0DAF55-BF7C-4AA3-BB9B-FA2EABBCF95A}" type="pres">
      <dgm:prSet presAssocID="{0CF83F45-696C-4DE7-AE4A-D87ED7A3789B}" presName="node" presStyleLbl="node1" presStyleIdx="0" presStyleCnt="5">
        <dgm:presLayoutVars>
          <dgm:bulletEnabled val="1"/>
        </dgm:presLayoutVars>
      </dgm:prSet>
      <dgm:spPr/>
    </dgm:pt>
    <dgm:pt modelId="{E95A9862-6861-4816-9CC1-A861E96030BE}" type="pres">
      <dgm:prSet presAssocID="{C0568864-5539-4DDD-B31E-05E370830E8B}" presName="sibTrans" presStyleLbl="sibTrans2D1" presStyleIdx="0" presStyleCnt="4"/>
      <dgm:spPr/>
    </dgm:pt>
    <dgm:pt modelId="{A3562D0D-D326-4CAA-9D3D-272A277508E9}" type="pres">
      <dgm:prSet presAssocID="{C0568864-5539-4DDD-B31E-05E370830E8B}" presName="connectorText" presStyleLbl="sibTrans2D1" presStyleIdx="0" presStyleCnt="4"/>
      <dgm:spPr/>
    </dgm:pt>
    <dgm:pt modelId="{C2B732C8-CCBB-4E7B-BBC2-24E2B1967DA5}" type="pres">
      <dgm:prSet presAssocID="{F6590E1B-DFD0-45DC-AD3F-AD4BF2A0F101}" presName="node" presStyleLbl="node1" presStyleIdx="1" presStyleCnt="5">
        <dgm:presLayoutVars>
          <dgm:bulletEnabled val="1"/>
        </dgm:presLayoutVars>
      </dgm:prSet>
      <dgm:spPr/>
    </dgm:pt>
    <dgm:pt modelId="{8C6F9266-2671-4509-8D9E-231B8DFBEE2C}" type="pres">
      <dgm:prSet presAssocID="{76185355-1AE4-409D-9C94-168DA1D0FAA4}" presName="sibTrans" presStyleLbl="sibTrans2D1" presStyleIdx="1" presStyleCnt="4"/>
      <dgm:spPr/>
    </dgm:pt>
    <dgm:pt modelId="{577652FF-A7E2-4A85-B930-AC912F1E4D22}" type="pres">
      <dgm:prSet presAssocID="{76185355-1AE4-409D-9C94-168DA1D0FAA4}" presName="connectorText" presStyleLbl="sibTrans2D1" presStyleIdx="1" presStyleCnt="4"/>
      <dgm:spPr/>
    </dgm:pt>
    <dgm:pt modelId="{AF35C135-71CB-402B-9E34-6B5B3FC8E3F7}" type="pres">
      <dgm:prSet presAssocID="{F6F884CB-0D85-4EA6-86B0-AEF1BB4F7ACC}" presName="node" presStyleLbl="node1" presStyleIdx="2" presStyleCnt="5">
        <dgm:presLayoutVars>
          <dgm:bulletEnabled val="1"/>
        </dgm:presLayoutVars>
      </dgm:prSet>
      <dgm:spPr/>
    </dgm:pt>
    <dgm:pt modelId="{60A32F69-70FC-4CFE-A820-5478DDA2D6E4}" type="pres">
      <dgm:prSet presAssocID="{CD53C691-694B-4941-AF77-FE8AB1709037}" presName="sibTrans" presStyleLbl="sibTrans2D1" presStyleIdx="2" presStyleCnt="4"/>
      <dgm:spPr/>
    </dgm:pt>
    <dgm:pt modelId="{E26504F4-09A6-41CB-AFD8-585B2B69C1A7}" type="pres">
      <dgm:prSet presAssocID="{CD53C691-694B-4941-AF77-FE8AB1709037}" presName="connectorText" presStyleLbl="sibTrans2D1" presStyleIdx="2" presStyleCnt="4"/>
      <dgm:spPr/>
    </dgm:pt>
    <dgm:pt modelId="{BF92B6E2-1F7B-4611-9B76-BAFF2CD594A8}" type="pres">
      <dgm:prSet presAssocID="{01E3BA19-40D5-4A7F-AC30-A078B6EC8031}" presName="node" presStyleLbl="node1" presStyleIdx="3" presStyleCnt="5">
        <dgm:presLayoutVars>
          <dgm:bulletEnabled val="1"/>
        </dgm:presLayoutVars>
      </dgm:prSet>
      <dgm:spPr/>
    </dgm:pt>
    <dgm:pt modelId="{5AA48E17-660B-42DF-80C1-61C4742B663C}" type="pres">
      <dgm:prSet presAssocID="{192ACD51-7D5D-4392-81E4-9506A4AFE3D0}" presName="sibTrans" presStyleLbl="sibTrans2D1" presStyleIdx="3" presStyleCnt="4"/>
      <dgm:spPr/>
    </dgm:pt>
    <dgm:pt modelId="{6385B54F-D93A-4042-9645-C1F4497614F4}" type="pres">
      <dgm:prSet presAssocID="{192ACD51-7D5D-4392-81E4-9506A4AFE3D0}" presName="connectorText" presStyleLbl="sibTrans2D1" presStyleIdx="3" presStyleCnt="4"/>
      <dgm:spPr/>
    </dgm:pt>
    <dgm:pt modelId="{1220CCDD-3E14-4278-9AAE-E263851548CE}" type="pres">
      <dgm:prSet presAssocID="{DE18D609-D626-4424-9286-B8A539FBCE24}" presName="node" presStyleLbl="node1" presStyleIdx="4" presStyleCnt="5">
        <dgm:presLayoutVars>
          <dgm:bulletEnabled val="1"/>
        </dgm:presLayoutVars>
      </dgm:prSet>
      <dgm:spPr/>
    </dgm:pt>
  </dgm:ptLst>
  <dgm:cxnLst>
    <dgm:cxn modelId="{80573400-C990-4BE0-929E-FCF158C51235}" type="presOf" srcId="{CD53C691-694B-4941-AF77-FE8AB1709037}" destId="{E26504F4-09A6-41CB-AFD8-585B2B69C1A7}" srcOrd="1" destOrd="0" presId="urn:microsoft.com/office/officeart/2005/8/layout/process1"/>
    <dgm:cxn modelId="{C541A705-3766-43A7-8FBF-C3F238D0E96C}" type="presOf" srcId="{05735DF5-EA16-479B-990A-65E37A4E0DD3}" destId="{FB92CCDD-5961-4B66-B590-78393E6ED497}" srcOrd="0" destOrd="0" presId="urn:microsoft.com/office/officeart/2005/8/layout/process1"/>
    <dgm:cxn modelId="{D707430D-2CB2-4EB6-9F0F-3D22442B7B17}" srcId="{05735DF5-EA16-479B-990A-65E37A4E0DD3}" destId="{01E3BA19-40D5-4A7F-AC30-A078B6EC8031}" srcOrd="3" destOrd="0" parTransId="{73BB7E3E-CBD7-4DAC-8172-ABB31E0D11A0}" sibTransId="{192ACD51-7D5D-4392-81E4-9506A4AFE3D0}"/>
    <dgm:cxn modelId="{48131919-E094-497C-82D3-DCF92AE3A546}" type="presOf" srcId="{F6F884CB-0D85-4EA6-86B0-AEF1BB4F7ACC}" destId="{AF35C135-71CB-402B-9E34-6B5B3FC8E3F7}" srcOrd="0" destOrd="0" presId="urn:microsoft.com/office/officeart/2005/8/layout/process1"/>
    <dgm:cxn modelId="{8EA9901D-E0D5-4BF6-BA53-8270AED27F56}" type="presOf" srcId="{CD53C691-694B-4941-AF77-FE8AB1709037}" destId="{60A32F69-70FC-4CFE-A820-5478DDA2D6E4}" srcOrd="0" destOrd="0" presId="urn:microsoft.com/office/officeart/2005/8/layout/process1"/>
    <dgm:cxn modelId="{CFDE502E-B98C-41CB-94BD-69823A15147F}" type="presOf" srcId="{C0568864-5539-4DDD-B31E-05E370830E8B}" destId="{A3562D0D-D326-4CAA-9D3D-272A277508E9}" srcOrd="1" destOrd="0" presId="urn:microsoft.com/office/officeart/2005/8/layout/process1"/>
    <dgm:cxn modelId="{429C1B5F-40F8-4B64-B495-B8C5FB211523}" srcId="{05735DF5-EA16-479B-990A-65E37A4E0DD3}" destId="{0CF83F45-696C-4DE7-AE4A-D87ED7A3789B}" srcOrd="0" destOrd="0" parTransId="{56061DB1-29BE-4489-B444-AB907463F4FB}" sibTransId="{C0568864-5539-4DDD-B31E-05E370830E8B}"/>
    <dgm:cxn modelId="{1CBB3A47-2ED5-4274-87C5-8ECB2CD55449}" type="presOf" srcId="{76185355-1AE4-409D-9C94-168DA1D0FAA4}" destId="{8C6F9266-2671-4509-8D9E-231B8DFBEE2C}" srcOrd="0" destOrd="0" presId="urn:microsoft.com/office/officeart/2005/8/layout/process1"/>
    <dgm:cxn modelId="{1F0F0948-F686-4385-BE5D-14D4150496E4}" type="presOf" srcId="{192ACD51-7D5D-4392-81E4-9506A4AFE3D0}" destId="{5AA48E17-660B-42DF-80C1-61C4742B663C}" srcOrd="0" destOrd="0" presId="urn:microsoft.com/office/officeart/2005/8/layout/process1"/>
    <dgm:cxn modelId="{4D70464E-62F7-433F-9047-27167C3B67B5}" type="presOf" srcId="{DE18D609-D626-4424-9286-B8A539FBCE24}" destId="{1220CCDD-3E14-4278-9AAE-E263851548CE}" srcOrd="0" destOrd="0" presId="urn:microsoft.com/office/officeart/2005/8/layout/process1"/>
    <dgm:cxn modelId="{826EF07A-AA2C-42F9-870B-80B84E0C8D4D}" srcId="{05735DF5-EA16-479B-990A-65E37A4E0DD3}" destId="{F6F884CB-0D85-4EA6-86B0-AEF1BB4F7ACC}" srcOrd="2" destOrd="0" parTransId="{729C56B2-EAA4-4B95-A4BC-41933A718FDE}" sibTransId="{CD53C691-694B-4941-AF77-FE8AB1709037}"/>
    <dgm:cxn modelId="{F21AFF7F-2F3F-4EA9-AB6B-7BC383523845}" type="presOf" srcId="{192ACD51-7D5D-4392-81E4-9506A4AFE3D0}" destId="{6385B54F-D93A-4042-9645-C1F4497614F4}" srcOrd="1" destOrd="0" presId="urn:microsoft.com/office/officeart/2005/8/layout/process1"/>
    <dgm:cxn modelId="{363FC991-1DF9-419E-AF42-4398AA4A3D44}" type="presOf" srcId="{F6590E1B-DFD0-45DC-AD3F-AD4BF2A0F101}" destId="{C2B732C8-CCBB-4E7B-BBC2-24E2B1967DA5}" srcOrd="0" destOrd="0" presId="urn:microsoft.com/office/officeart/2005/8/layout/process1"/>
    <dgm:cxn modelId="{6F3E219D-5D22-43C4-AD42-4E5C4561ED78}" srcId="{05735DF5-EA16-479B-990A-65E37A4E0DD3}" destId="{DE18D609-D626-4424-9286-B8A539FBCE24}" srcOrd="4" destOrd="0" parTransId="{8322F0D2-1D4F-48AE-A59F-92E11F3D1B32}" sibTransId="{4EB05B0E-691A-4D91-9323-4910997750A4}"/>
    <dgm:cxn modelId="{FAA4F69D-34E1-4C12-8F32-3C7F74E0E92F}" type="presOf" srcId="{76185355-1AE4-409D-9C94-168DA1D0FAA4}" destId="{577652FF-A7E2-4A85-B930-AC912F1E4D22}" srcOrd="1" destOrd="0" presId="urn:microsoft.com/office/officeart/2005/8/layout/process1"/>
    <dgm:cxn modelId="{71F0AAC9-B6B9-4F8E-A735-48BC47EE7260}" type="presOf" srcId="{0CF83F45-696C-4DE7-AE4A-D87ED7A3789B}" destId="{BF0DAF55-BF7C-4AA3-BB9B-FA2EABBCF95A}" srcOrd="0" destOrd="0" presId="urn:microsoft.com/office/officeart/2005/8/layout/process1"/>
    <dgm:cxn modelId="{4662C8EA-A8F6-4EFD-AA84-48E83A0EB5E1}" type="presOf" srcId="{C0568864-5539-4DDD-B31E-05E370830E8B}" destId="{E95A9862-6861-4816-9CC1-A861E96030BE}" srcOrd="0" destOrd="0" presId="urn:microsoft.com/office/officeart/2005/8/layout/process1"/>
    <dgm:cxn modelId="{DE58B4F0-3EAB-4D6D-ACBD-CFC172855AD9}" type="presOf" srcId="{01E3BA19-40D5-4A7F-AC30-A078B6EC8031}" destId="{BF92B6E2-1F7B-4611-9B76-BAFF2CD594A8}" srcOrd="0" destOrd="0" presId="urn:microsoft.com/office/officeart/2005/8/layout/process1"/>
    <dgm:cxn modelId="{D4714CF8-3824-45E5-B7C0-5E96B74F94F0}" srcId="{05735DF5-EA16-479B-990A-65E37A4E0DD3}" destId="{F6590E1B-DFD0-45DC-AD3F-AD4BF2A0F101}" srcOrd="1" destOrd="0" parTransId="{43633664-491A-4596-B661-A7F82318B3F3}" sibTransId="{76185355-1AE4-409D-9C94-168DA1D0FAA4}"/>
    <dgm:cxn modelId="{2019F9F0-4FD1-40A5-A83F-BDCC4967C61A}" type="presParOf" srcId="{FB92CCDD-5961-4B66-B590-78393E6ED497}" destId="{BF0DAF55-BF7C-4AA3-BB9B-FA2EABBCF95A}" srcOrd="0" destOrd="0" presId="urn:microsoft.com/office/officeart/2005/8/layout/process1"/>
    <dgm:cxn modelId="{56429B37-ED4F-4241-9E45-A6DE480B9218}" type="presParOf" srcId="{FB92CCDD-5961-4B66-B590-78393E6ED497}" destId="{E95A9862-6861-4816-9CC1-A861E96030BE}" srcOrd="1" destOrd="0" presId="urn:microsoft.com/office/officeart/2005/8/layout/process1"/>
    <dgm:cxn modelId="{CCAD0247-8707-4339-9528-7012FECC4CDD}" type="presParOf" srcId="{E95A9862-6861-4816-9CC1-A861E96030BE}" destId="{A3562D0D-D326-4CAA-9D3D-272A277508E9}" srcOrd="0" destOrd="0" presId="urn:microsoft.com/office/officeart/2005/8/layout/process1"/>
    <dgm:cxn modelId="{CADF0CEB-C8C8-45DB-AF33-D9D8CDA0613B}" type="presParOf" srcId="{FB92CCDD-5961-4B66-B590-78393E6ED497}" destId="{C2B732C8-CCBB-4E7B-BBC2-24E2B1967DA5}" srcOrd="2" destOrd="0" presId="urn:microsoft.com/office/officeart/2005/8/layout/process1"/>
    <dgm:cxn modelId="{67AEDE29-DF55-40B5-A51D-C1B2F8B62522}" type="presParOf" srcId="{FB92CCDD-5961-4B66-B590-78393E6ED497}" destId="{8C6F9266-2671-4509-8D9E-231B8DFBEE2C}" srcOrd="3" destOrd="0" presId="urn:microsoft.com/office/officeart/2005/8/layout/process1"/>
    <dgm:cxn modelId="{DE787035-C4AE-4CB5-AE65-C9F2827E7489}" type="presParOf" srcId="{8C6F9266-2671-4509-8D9E-231B8DFBEE2C}" destId="{577652FF-A7E2-4A85-B930-AC912F1E4D22}" srcOrd="0" destOrd="0" presId="urn:microsoft.com/office/officeart/2005/8/layout/process1"/>
    <dgm:cxn modelId="{8D6EFD72-3ED2-4292-8656-7C5C7D1C1BFD}" type="presParOf" srcId="{FB92CCDD-5961-4B66-B590-78393E6ED497}" destId="{AF35C135-71CB-402B-9E34-6B5B3FC8E3F7}" srcOrd="4" destOrd="0" presId="urn:microsoft.com/office/officeart/2005/8/layout/process1"/>
    <dgm:cxn modelId="{8BE7AD45-EF84-4DD2-94C1-8F3C59B18E5A}" type="presParOf" srcId="{FB92CCDD-5961-4B66-B590-78393E6ED497}" destId="{60A32F69-70FC-4CFE-A820-5478DDA2D6E4}" srcOrd="5" destOrd="0" presId="urn:microsoft.com/office/officeart/2005/8/layout/process1"/>
    <dgm:cxn modelId="{61181B9B-1F9D-44C5-9916-1FD2D07DA1B7}" type="presParOf" srcId="{60A32F69-70FC-4CFE-A820-5478DDA2D6E4}" destId="{E26504F4-09A6-41CB-AFD8-585B2B69C1A7}" srcOrd="0" destOrd="0" presId="urn:microsoft.com/office/officeart/2005/8/layout/process1"/>
    <dgm:cxn modelId="{6E6BDBB4-06CC-44FB-B1CD-AD7EB60FF6B6}" type="presParOf" srcId="{FB92CCDD-5961-4B66-B590-78393E6ED497}" destId="{BF92B6E2-1F7B-4611-9B76-BAFF2CD594A8}" srcOrd="6" destOrd="0" presId="urn:microsoft.com/office/officeart/2005/8/layout/process1"/>
    <dgm:cxn modelId="{7032627E-4D05-4A1A-9D20-D807EAD4D120}" type="presParOf" srcId="{FB92CCDD-5961-4B66-B590-78393E6ED497}" destId="{5AA48E17-660B-42DF-80C1-61C4742B663C}" srcOrd="7" destOrd="0" presId="urn:microsoft.com/office/officeart/2005/8/layout/process1"/>
    <dgm:cxn modelId="{31039E01-970D-4FEF-8328-856F7299C20C}" type="presParOf" srcId="{5AA48E17-660B-42DF-80C1-61C4742B663C}" destId="{6385B54F-D93A-4042-9645-C1F4497614F4}" srcOrd="0" destOrd="0" presId="urn:microsoft.com/office/officeart/2005/8/layout/process1"/>
    <dgm:cxn modelId="{71D99EB6-1667-438F-957D-112AA0583B85}" type="presParOf" srcId="{FB92CCDD-5961-4B66-B590-78393E6ED497}" destId="{1220CCDD-3E14-4278-9AAE-E263851548CE}"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7196573A-36BB-41A2-90AE-72919E40D6E5}"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pt-BR"/>
        </a:p>
      </dgm:t>
    </dgm:pt>
    <dgm:pt modelId="{1AE3A413-0553-4534-978C-AEC88BE92A0D}">
      <dgm:prSet phldrT="[Text]"/>
      <dgm:spPr/>
      <dgm:t>
        <a:bodyPr/>
        <a:lstStyle/>
        <a:p>
          <a:r>
            <a:rPr lang="pt-BR" b="1" i="0" dirty="0" err="1"/>
            <a:t>Markers</a:t>
          </a:r>
          <a:endParaRPr lang="pt-BR" dirty="0"/>
        </a:p>
      </dgm:t>
    </dgm:pt>
    <dgm:pt modelId="{9B8AAC70-BA2A-4D98-B8CC-304833268E97}" type="parTrans" cxnId="{B55307A7-55DE-4C1D-98C4-A780447DAF5B}">
      <dgm:prSet/>
      <dgm:spPr/>
      <dgm:t>
        <a:bodyPr/>
        <a:lstStyle/>
        <a:p>
          <a:endParaRPr lang="pt-BR"/>
        </a:p>
      </dgm:t>
    </dgm:pt>
    <dgm:pt modelId="{C4EDA4B3-951E-4408-9DEE-021AC94D2806}" type="sibTrans" cxnId="{B55307A7-55DE-4C1D-98C4-A780447DAF5B}">
      <dgm:prSet/>
      <dgm:spPr/>
      <dgm:t>
        <a:bodyPr/>
        <a:lstStyle/>
        <a:p>
          <a:endParaRPr lang="pt-BR"/>
        </a:p>
      </dgm:t>
    </dgm:pt>
    <dgm:pt modelId="{68032178-084B-48E7-BF15-9D5A17A97078}">
      <dgm:prSet phldrT="[Text]" custT="1"/>
      <dgm:spPr/>
      <dgm:t>
        <a:bodyPr anchor="ctr"/>
        <a:lstStyle/>
        <a:p>
          <a:pPr algn="just"/>
          <a:r>
            <a:rPr lang="en-US" sz="1600" b="0" i="0" dirty="0"/>
            <a:t>Placed on the map to denote the locations of selected launch sites</a:t>
          </a:r>
          <a:endParaRPr lang="pt-BR" sz="1600" dirty="0"/>
        </a:p>
      </dgm:t>
    </dgm:pt>
    <dgm:pt modelId="{04E2986A-8A30-42D8-BDD0-640695F1A853}" type="parTrans" cxnId="{AA9A2702-2C03-43C9-AABE-1359C42FF6A1}">
      <dgm:prSet/>
      <dgm:spPr/>
      <dgm:t>
        <a:bodyPr/>
        <a:lstStyle/>
        <a:p>
          <a:endParaRPr lang="pt-BR"/>
        </a:p>
      </dgm:t>
    </dgm:pt>
    <dgm:pt modelId="{21C86DDF-84B5-407B-B51B-3C00A12F960D}" type="sibTrans" cxnId="{AA9A2702-2C03-43C9-AABE-1359C42FF6A1}">
      <dgm:prSet/>
      <dgm:spPr/>
      <dgm:t>
        <a:bodyPr/>
        <a:lstStyle/>
        <a:p>
          <a:endParaRPr lang="pt-BR"/>
        </a:p>
      </dgm:t>
    </dgm:pt>
    <dgm:pt modelId="{3DC19DD2-F330-4DD8-A1D6-E9C824EF719F}">
      <dgm:prSet phldrT="[Text]" custT="1"/>
      <dgm:spPr/>
      <dgm:t>
        <a:bodyPr anchor="ctr"/>
        <a:lstStyle/>
        <a:p>
          <a:pPr algn="l"/>
          <a:r>
            <a:rPr lang="en-US" sz="1600" b="0" i="0" dirty="0"/>
            <a:t>Different colors were used to represent the success and failure of launches at each site</a:t>
          </a:r>
          <a:endParaRPr lang="pt-BR" sz="1600" dirty="0"/>
        </a:p>
      </dgm:t>
    </dgm:pt>
    <dgm:pt modelId="{DBDCDF09-FC90-4CA5-8A0E-BB2CCB28E176}" type="parTrans" cxnId="{E35548FB-502F-4540-9CC2-4F1F0344B85F}">
      <dgm:prSet/>
      <dgm:spPr/>
      <dgm:t>
        <a:bodyPr/>
        <a:lstStyle/>
        <a:p>
          <a:endParaRPr lang="pt-BR"/>
        </a:p>
      </dgm:t>
    </dgm:pt>
    <dgm:pt modelId="{174E4FB6-4400-47DE-8D81-6DB2DD87DBC2}" type="sibTrans" cxnId="{E35548FB-502F-4540-9CC2-4F1F0344B85F}">
      <dgm:prSet/>
      <dgm:spPr/>
      <dgm:t>
        <a:bodyPr/>
        <a:lstStyle/>
        <a:p>
          <a:endParaRPr lang="pt-BR"/>
        </a:p>
      </dgm:t>
    </dgm:pt>
    <dgm:pt modelId="{09D9C4E9-678F-46C0-9171-564245C27D81}">
      <dgm:prSet phldrT="[Text]"/>
      <dgm:spPr/>
      <dgm:t>
        <a:bodyPr/>
        <a:lstStyle/>
        <a:p>
          <a:r>
            <a:rPr lang="pt-BR" b="1" i="0" dirty="0" err="1"/>
            <a:t>Circles</a:t>
          </a:r>
          <a:endParaRPr lang="pt-BR" dirty="0"/>
        </a:p>
      </dgm:t>
    </dgm:pt>
    <dgm:pt modelId="{99C51AE7-2831-4835-8CD5-CFAF77EC3E17}" type="parTrans" cxnId="{E7EEB20B-05C3-471B-A414-37D4D9BC2C91}">
      <dgm:prSet/>
      <dgm:spPr/>
      <dgm:t>
        <a:bodyPr/>
        <a:lstStyle/>
        <a:p>
          <a:endParaRPr lang="pt-BR"/>
        </a:p>
      </dgm:t>
    </dgm:pt>
    <dgm:pt modelId="{2B75892F-EAA1-4B32-82C8-B9BB600AB6E1}" type="sibTrans" cxnId="{E7EEB20B-05C3-471B-A414-37D4D9BC2C91}">
      <dgm:prSet/>
      <dgm:spPr/>
      <dgm:t>
        <a:bodyPr/>
        <a:lstStyle/>
        <a:p>
          <a:endParaRPr lang="pt-BR"/>
        </a:p>
      </dgm:t>
    </dgm:pt>
    <dgm:pt modelId="{CF0C9181-AB9D-487A-9DB5-F9E9AA2057F9}">
      <dgm:prSet phldrT="[Text]" custT="1"/>
      <dgm:spPr/>
      <dgm:t>
        <a:bodyPr anchor="ctr"/>
        <a:lstStyle/>
        <a:p>
          <a:pPr algn="l"/>
          <a:r>
            <a:rPr lang="en-US" sz="1500" dirty="0"/>
            <a:t>Drawn around the launch sites to signify different proximities (such as railways, highways, coastline, cities)</a:t>
          </a:r>
          <a:endParaRPr lang="pt-BR" sz="1500" dirty="0"/>
        </a:p>
      </dgm:t>
    </dgm:pt>
    <dgm:pt modelId="{3DF36AC7-E36E-4F37-802B-E006742E9FA7}" type="parTrans" cxnId="{611C70B5-74E6-42A5-A746-72A4443DAA24}">
      <dgm:prSet/>
      <dgm:spPr/>
      <dgm:t>
        <a:bodyPr/>
        <a:lstStyle/>
        <a:p>
          <a:endParaRPr lang="pt-BR"/>
        </a:p>
      </dgm:t>
    </dgm:pt>
    <dgm:pt modelId="{F3B11DFE-5AD3-4281-BC8C-C59ECBC32C20}" type="sibTrans" cxnId="{611C70B5-74E6-42A5-A746-72A4443DAA24}">
      <dgm:prSet/>
      <dgm:spPr/>
      <dgm:t>
        <a:bodyPr/>
        <a:lstStyle/>
        <a:p>
          <a:endParaRPr lang="pt-BR"/>
        </a:p>
      </dgm:t>
    </dgm:pt>
    <dgm:pt modelId="{D809F0BB-1365-4A74-8145-FD2992503501}">
      <dgm:prSet phldrT="[Text]" custT="1"/>
      <dgm:spPr/>
      <dgm:t>
        <a:bodyPr anchor="ctr"/>
        <a:lstStyle/>
        <a:p>
          <a:pPr algn="just"/>
          <a:r>
            <a:rPr lang="en-US" sz="1500" dirty="0"/>
            <a:t>Serve as visual boundaries, highlighting the spatial relationships of launch sites to key infrastructure</a:t>
          </a:r>
          <a:endParaRPr lang="pt-BR" sz="1500" dirty="0"/>
        </a:p>
      </dgm:t>
    </dgm:pt>
    <dgm:pt modelId="{7A936BDD-C3A3-4EA5-8803-05CDF52AAAF7}" type="parTrans" cxnId="{855BB7A8-DDB4-4373-9A1F-2CDC416158DE}">
      <dgm:prSet/>
      <dgm:spPr/>
      <dgm:t>
        <a:bodyPr/>
        <a:lstStyle/>
        <a:p>
          <a:endParaRPr lang="pt-BR"/>
        </a:p>
      </dgm:t>
    </dgm:pt>
    <dgm:pt modelId="{F834B6EC-B875-4677-9AB3-BE6714A2FA69}" type="sibTrans" cxnId="{855BB7A8-DDB4-4373-9A1F-2CDC416158DE}">
      <dgm:prSet/>
      <dgm:spPr/>
      <dgm:t>
        <a:bodyPr/>
        <a:lstStyle/>
        <a:p>
          <a:endParaRPr lang="pt-BR"/>
        </a:p>
      </dgm:t>
    </dgm:pt>
    <dgm:pt modelId="{91158694-EFC7-4FA1-A2CD-3A7BBB829AD3}">
      <dgm:prSet phldrT="[Text]"/>
      <dgm:spPr/>
      <dgm:t>
        <a:bodyPr/>
        <a:lstStyle/>
        <a:p>
          <a:r>
            <a:rPr lang="pt-BR" b="1" i="0" dirty="0"/>
            <a:t>Lines</a:t>
          </a:r>
          <a:endParaRPr lang="pt-BR" dirty="0"/>
        </a:p>
      </dgm:t>
    </dgm:pt>
    <dgm:pt modelId="{5C369F37-6B5D-442A-A4CD-F693C326CDA7}" type="parTrans" cxnId="{21325F0A-93C3-450E-B8D4-66C94AB860F7}">
      <dgm:prSet/>
      <dgm:spPr/>
      <dgm:t>
        <a:bodyPr/>
        <a:lstStyle/>
        <a:p>
          <a:endParaRPr lang="pt-BR"/>
        </a:p>
      </dgm:t>
    </dgm:pt>
    <dgm:pt modelId="{1B213B47-AA71-43DF-BB2B-76DA0B04E22F}" type="sibTrans" cxnId="{21325F0A-93C3-450E-B8D4-66C94AB860F7}">
      <dgm:prSet/>
      <dgm:spPr/>
      <dgm:t>
        <a:bodyPr/>
        <a:lstStyle/>
        <a:p>
          <a:endParaRPr lang="pt-BR"/>
        </a:p>
      </dgm:t>
    </dgm:pt>
    <dgm:pt modelId="{7DFEDA82-73EB-448F-88D2-AA49A02182AC}">
      <dgm:prSet phldrT="[Text]" custT="1"/>
      <dgm:spPr/>
      <dgm:t>
        <a:bodyPr anchor="ctr"/>
        <a:lstStyle/>
        <a:p>
          <a:pPr algn="just"/>
          <a:r>
            <a:rPr lang="en-US" sz="1500" dirty="0"/>
            <a:t>Utilized to connect launch sites with specific points on the map, representing calculated distances</a:t>
          </a:r>
          <a:endParaRPr lang="pt-BR" sz="1500" dirty="0"/>
        </a:p>
      </dgm:t>
    </dgm:pt>
    <dgm:pt modelId="{154C4695-103F-4C6B-831C-E7C87D5AB52F}" type="parTrans" cxnId="{63BE7CDA-D835-476B-9284-D1716C61FF16}">
      <dgm:prSet/>
      <dgm:spPr/>
      <dgm:t>
        <a:bodyPr/>
        <a:lstStyle/>
        <a:p>
          <a:endParaRPr lang="pt-BR"/>
        </a:p>
      </dgm:t>
    </dgm:pt>
    <dgm:pt modelId="{83DB037E-5063-42C3-A5C2-A54D2E8BC40E}" type="sibTrans" cxnId="{63BE7CDA-D835-476B-9284-D1716C61FF16}">
      <dgm:prSet/>
      <dgm:spPr/>
      <dgm:t>
        <a:bodyPr/>
        <a:lstStyle/>
        <a:p>
          <a:endParaRPr lang="pt-BR"/>
        </a:p>
      </dgm:t>
    </dgm:pt>
    <dgm:pt modelId="{2EEE5864-885E-47D1-95DA-5AEF18C2EE99}">
      <dgm:prSet phldrT="[Text]" custT="1"/>
      <dgm:spPr/>
      <dgm:t>
        <a:bodyPr anchor="ctr"/>
        <a:lstStyle/>
        <a:p>
          <a:pPr algn="just"/>
          <a:r>
            <a:rPr lang="en-US" sz="1500" dirty="0"/>
            <a:t>Provide a clear visual representation of the measured distances from launch sites to critical infrastructures</a:t>
          </a:r>
          <a:endParaRPr lang="pt-BR" sz="1500" dirty="0"/>
        </a:p>
      </dgm:t>
    </dgm:pt>
    <dgm:pt modelId="{5FD4B40E-E676-4F45-BF7B-90FBAB0098E4}" type="parTrans" cxnId="{D934D1B2-3D69-4A7B-BD59-FCCB761D56A3}">
      <dgm:prSet/>
      <dgm:spPr/>
      <dgm:t>
        <a:bodyPr/>
        <a:lstStyle/>
        <a:p>
          <a:endParaRPr lang="pt-BR"/>
        </a:p>
      </dgm:t>
    </dgm:pt>
    <dgm:pt modelId="{F8ACEFDF-56D9-4D20-8FE9-0E4C1E96AF69}" type="sibTrans" cxnId="{D934D1B2-3D69-4A7B-BD59-FCCB761D56A3}">
      <dgm:prSet/>
      <dgm:spPr/>
      <dgm:t>
        <a:bodyPr/>
        <a:lstStyle/>
        <a:p>
          <a:endParaRPr lang="pt-BR"/>
        </a:p>
      </dgm:t>
    </dgm:pt>
    <dgm:pt modelId="{6C88A356-1E9E-4A27-B4B5-82FD9AC5A5FF}" type="pres">
      <dgm:prSet presAssocID="{7196573A-36BB-41A2-90AE-72919E40D6E5}" presName="Name0" presStyleCnt="0">
        <dgm:presLayoutVars>
          <dgm:dir/>
          <dgm:animLvl val="lvl"/>
          <dgm:resizeHandles/>
        </dgm:presLayoutVars>
      </dgm:prSet>
      <dgm:spPr/>
    </dgm:pt>
    <dgm:pt modelId="{5290DA57-85EF-4412-A28A-0AF551954430}" type="pres">
      <dgm:prSet presAssocID="{1AE3A413-0553-4534-978C-AEC88BE92A0D}" presName="linNode" presStyleCnt="0"/>
      <dgm:spPr/>
    </dgm:pt>
    <dgm:pt modelId="{E4DDC97C-C5A8-4886-A28D-70B08B8C6B24}" type="pres">
      <dgm:prSet presAssocID="{1AE3A413-0553-4534-978C-AEC88BE92A0D}" presName="parentShp" presStyleLbl="node1" presStyleIdx="0" presStyleCnt="3">
        <dgm:presLayoutVars>
          <dgm:bulletEnabled val="1"/>
        </dgm:presLayoutVars>
      </dgm:prSet>
      <dgm:spPr/>
    </dgm:pt>
    <dgm:pt modelId="{C940FF37-F588-4D5B-A8D3-69875789391B}" type="pres">
      <dgm:prSet presAssocID="{1AE3A413-0553-4534-978C-AEC88BE92A0D}" presName="childShp" presStyleLbl="bgAccFollowNode1" presStyleIdx="0" presStyleCnt="3">
        <dgm:presLayoutVars>
          <dgm:bulletEnabled val="1"/>
        </dgm:presLayoutVars>
      </dgm:prSet>
      <dgm:spPr/>
    </dgm:pt>
    <dgm:pt modelId="{CE32441D-4A4C-4536-A896-B888430D5BBA}" type="pres">
      <dgm:prSet presAssocID="{C4EDA4B3-951E-4408-9DEE-021AC94D2806}" presName="spacing" presStyleCnt="0"/>
      <dgm:spPr/>
    </dgm:pt>
    <dgm:pt modelId="{36136783-2055-49EC-AE82-AE43FDED7269}" type="pres">
      <dgm:prSet presAssocID="{09D9C4E9-678F-46C0-9171-564245C27D81}" presName="linNode" presStyleCnt="0"/>
      <dgm:spPr/>
    </dgm:pt>
    <dgm:pt modelId="{FF0B8290-C2DB-4921-A0AC-8AC32BA0A694}" type="pres">
      <dgm:prSet presAssocID="{09D9C4E9-678F-46C0-9171-564245C27D81}" presName="parentShp" presStyleLbl="node1" presStyleIdx="1" presStyleCnt="3">
        <dgm:presLayoutVars>
          <dgm:bulletEnabled val="1"/>
        </dgm:presLayoutVars>
      </dgm:prSet>
      <dgm:spPr/>
    </dgm:pt>
    <dgm:pt modelId="{2C0CD924-3876-45F5-93CD-658815E6EF37}" type="pres">
      <dgm:prSet presAssocID="{09D9C4E9-678F-46C0-9171-564245C27D81}" presName="childShp" presStyleLbl="bgAccFollowNode1" presStyleIdx="1" presStyleCnt="3">
        <dgm:presLayoutVars>
          <dgm:bulletEnabled val="1"/>
        </dgm:presLayoutVars>
      </dgm:prSet>
      <dgm:spPr/>
    </dgm:pt>
    <dgm:pt modelId="{0B6D9746-B1A7-4604-B7D6-6187B7F71F42}" type="pres">
      <dgm:prSet presAssocID="{2B75892F-EAA1-4B32-82C8-B9BB600AB6E1}" presName="spacing" presStyleCnt="0"/>
      <dgm:spPr/>
    </dgm:pt>
    <dgm:pt modelId="{C1C09417-0DB8-4A3E-A3F4-F5A695C0B40B}" type="pres">
      <dgm:prSet presAssocID="{91158694-EFC7-4FA1-A2CD-3A7BBB829AD3}" presName="linNode" presStyleCnt="0"/>
      <dgm:spPr/>
    </dgm:pt>
    <dgm:pt modelId="{5718D4A8-5B94-43F0-B8B4-33AF0760C459}" type="pres">
      <dgm:prSet presAssocID="{91158694-EFC7-4FA1-A2CD-3A7BBB829AD3}" presName="parentShp" presStyleLbl="node1" presStyleIdx="2" presStyleCnt="3">
        <dgm:presLayoutVars>
          <dgm:bulletEnabled val="1"/>
        </dgm:presLayoutVars>
      </dgm:prSet>
      <dgm:spPr/>
    </dgm:pt>
    <dgm:pt modelId="{953DDC6B-A897-4487-865B-74793AC2C072}" type="pres">
      <dgm:prSet presAssocID="{91158694-EFC7-4FA1-A2CD-3A7BBB829AD3}" presName="childShp" presStyleLbl="bgAccFollowNode1" presStyleIdx="2" presStyleCnt="3">
        <dgm:presLayoutVars>
          <dgm:bulletEnabled val="1"/>
        </dgm:presLayoutVars>
      </dgm:prSet>
      <dgm:spPr/>
    </dgm:pt>
  </dgm:ptLst>
  <dgm:cxnLst>
    <dgm:cxn modelId="{AA9A2702-2C03-43C9-AABE-1359C42FF6A1}" srcId="{1AE3A413-0553-4534-978C-AEC88BE92A0D}" destId="{68032178-084B-48E7-BF15-9D5A17A97078}" srcOrd="0" destOrd="0" parTransId="{04E2986A-8A30-42D8-BDD0-640695F1A853}" sibTransId="{21C86DDF-84B5-407B-B51B-3C00A12F960D}"/>
    <dgm:cxn modelId="{21325F0A-93C3-450E-B8D4-66C94AB860F7}" srcId="{7196573A-36BB-41A2-90AE-72919E40D6E5}" destId="{91158694-EFC7-4FA1-A2CD-3A7BBB829AD3}" srcOrd="2" destOrd="0" parTransId="{5C369F37-6B5D-442A-A4CD-F693C326CDA7}" sibTransId="{1B213B47-AA71-43DF-BB2B-76DA0B04E22F}"/>
    <dgm:cxn modelId="{E7EEB20B-05C3-471B-A414-37D4D9BC2C91}" srcId="{7196573A-36BB-41A2-90AE-72919E40D6E5}" destId="{09D9C4E9-678F-46C0-9171-564245C27D81}" srcOrd="1" destOrd="0" parTransId="{99C51AE7-2831-4835-8CD5-CFAF77EC3E17}" sibTransId="{2B75892F-EAA1-4B32-82C8-B9BB600AB6E1}"/>
    <dgm:cxn modelId="{3A316F1B-15C9-4DAC-A102-F93A14A5FD83}" type="presOf" srcId="{7196573A-36BB-41A2-90AE-72919E40D6E5}" destId="{6C88A356-1E9E-4A27-B4B5-82FD9AC5A5FF}" srcOrd="0" destOrd="0" presId="urn:microsoft.com/office/officeart/2005/8/layout/vList6"/>
    <dgm:cxn modelId="{9CBA552F-D19B-4017-8F3A-9D03BDF05D43}" type="presOf" srcId="{91158694-EFC7-4FA1-A2CD-3A7BBB829AD3}" destId="{5718D4A8-5B94-43F0-B8B4-33AF0760C459}" srcOrd="0" destOrd="0" presId="urn:microsoft.com/office/officeart/2005/8/layout/vList6"/>
    <dgm:cxn modelId="{ED4A695E-2E1E-401C-82B6-98F4A2BF9DE0}" type="presOf" srcId="{68032178-084B-48E7-BF15-9D5A17A97078}" destId="{C940FF37-F588-4D5B-A8D3-69875789391B}" srcOrd="0" destOrd="0" presId="urn:microsoft.com/office/officeart/2005/8/layout/vList6"/>
    <dgm:cxn modelId="{61467A6C-3F0E-42A4-89F9-0ABA3A60DE0C}" type="presOf" srcId="{3DC19DD2-F330-4DD8-A1D6-E9C824EF719F}" destId="{C940FF37-F588-4D5B-A8D3-69875789391B}" srcOrd="0" destOrd="1" presId="urn:microsoft.com/office/officeart/2005/8/layout/vList6"/>
    <dgm:cxn modelId="{3445404F-074C-4550-8C90-EAFDB60B7A75}" type="presOf" srcId="{D809F0BB-1365-4A74-8145-FD2992503501}" destId="{2C0CD924-3876-45F5-93CD-658815E6EF37}" srcOrd="0" destOrd="1" presId="urn:microsoft.com/office/officeart/2005/8/layout/vList6"/>
    <dgm:cxn modelId="{B55307A7-55DE-4C1D-98C4-A780447DAF5B}" srcId="{7196573A-36BB-41A2-90AE-72919E40D6E5}" destId="{1AE3A413-0553-4534-978C-AEC88BE92A0D}" srcOrd="0" destOrd="0" parTransId="{9B8AAC70-BA2A-4D98-B8CC-304833268E97}" sibTransId="{C4EDA4B3-951E-4408-9DEE-021AC94D2806}"/>
    <dgm:cxn modelId="{06E966A8-A8C2-49D9-85FC-5EE0AE5BDA8C}" type="presOf" srcId="{09D9C4E9-678F-46C0-9171-564245C27D81}" destId="{FF0B8290-C2DB-4921-A0AC-8AC32BA0A694}" srcOrd="0" destOrd="0" presId="urn:microsoft.com/office/officeart/2005/8/layout/vList6"/>
    <dgm:cxn modelId="{855BB7A8-DDB4-4373-9A1F-2CDC416158DE}" srcId="{09D9C4E9-678F-46C0-9171-564245C27D81}" destId="{D809F0BB-1365-4A74-8145-FD2992503501}" srcOrd="1" destOrd="0" parTransId="{7A936BDD-C3A3-4EA5-8803-05CDF52AAAF7}" sibTransId="{F834B6EC-B875-4677-9AB3-BE6714A2FA69}"/>
    <dgm:cxn modelId="{D934D1B2-3D69-4A7B-BD59-FCCB761D56A3}" srcId="{91158694-EFC7-4FA1-A2CD-3A7BBB829AD3}" destId="{2EEE5864-885E-47D1-95DA-5AEF18C2EE99}" srcOrd="1" destOrd="0" parTransId="{5FD4B40E-E676-4F45-BF7B-90FBAB0098E4}" sibTransId="{F8ACEFDF-56D9-4D20-8FE9-0E4C1E96AF69}"/>
    <dgm:cxn modelId="{611C70B5-74E6-42A5-A746-72A4443DAA24}" srcId="{09D9C4E9-678F-46C0-9171-564245C27D81}" destId="{CF0C9181-AB9D-487A-9DB5-F9E9AA2057F9}" srcOrd="0" destOrd="0" parTransId="{3DF36AC7-E36E-4F37-802B-E006742E9FA7}" sibTransId="{F3B11DFE-5AD3-4281-BC8C-C59ECBC32C20}"/>
    <dgm:cxn modelId="{63BE7CDA-D835-476B-9284-D1716C61FF16}" srcId="{91158694-EFC7-4FA1-A2CD-3A7BBB829AD3}" destId="{7DFEDA82-73EB-448F-88D2-AA49A02182AC}" srcOrd="0" destOrd="0" parTransId="{154C4695-103F-4C6B-831C-E7C87D5AB52F}" sibTransId="{83DB037E-5063-42C3-A5C2-A54D2E8BC40E}"/>
    <dgm:cxn modelId="{97B22AE7-B990-41BE-9E74-6E406116FA0D}" type="presOf" srcId="{2EEE5864-885E-47D1-95DA-5AEF18C2EE99}" destId="{953DDC6B-A897-4487-865B-74793AC2C072}" srcOrd="0" destOrd="1" presId="urn:microsoft.com/office/officeart/2005/8/layout/vList6"/>
    <dgm:cxn modelId="{02883EEE-0EB3-4967-A3DE-23103CE57307}" type="presOf" srcId="{CF0C9181-AB9D-487A-9DB5-F9E9AA2057F9}" destId="{2C0CD924-3876-45F5-93CD-658815E6EF37}" srcOrd="0" destOrd="0" presId="urn:microsoft.com/office/officeart/2005/8/layout/vList6"/>
    <dgm:cxn modelId="{EA14D1F5-98C7-43B1-BBC2-91679751FECC}" type="presOf" srcId="{7DFEDA82-73EB-448F-88D2-AA49A02182AC}" destId="{953DDC6B-A897-4487-865B-74793AC2C072}" srcOrd="0" destOrd="0" presId="urn:microsoft.com/office/officeart/2005/8/layout/vList6"/>
    <dgm:cxn modelId="{B77116F7-0E06-4ED8-9F57-6CE32D52ECDA}" type="presOf" srcId="{1AE3A413-0553-4534-978C-AEC88BE92A0D}" destId="{E4DDC97C-C5A8-4886-A28D-70B08B8C6B24}" srcOrd="0" destOrd="0" presId="urn:microsoft.com/office/officeart/2005/8/layout/vList6"/>
    <dgm:cxn modelId="{E35548FB-502F-4540-9CC2-4F1F0344B85F}" srcId="{1AE3A413-0553-4534-978C-AEC88BE92A0D}" destId="{3DC19DD2-F330-4DD8-A1D6-E9C824EF719F}" srcOrd="1" destOrd="0" parTransId="{DBDCDF09-FC90-4CA5-8A0E-BB2CCB28E176}" sibTransId="{174E4FB6-4400-47DE-8D81-6DB2DD87DBC2}"/>
    <dgm:cxn modelId="{0EA7DECD-0362-4669-A271-1A2C0C0EAAF9}" type="presParOf" srcId="{6C88A356-1E9E-4A27-B4B5-82FD9AC5A5FF}" destId="{5290DA57-85EF-4412-A28A-0AF551954430}" srcOrd="0" destOrd="0" presId="urn:microsoft.com/office/officeart/2005/8/layout/vList6"/>
    <dgm:cxn modelId="{06233416-68D5-4FD8-B92D-69F8C6D70636}" type="presParOf" srcId="{5290DA57-85EF-4412-A28A-0AF551954430}" destId="{E4DDC97C-C5A8-4886-A28D-70B08B8C6B24}" srcOrd="0" destOrd="0" presId="urn:microsoft.com/office/officeart/2005/8/layout/vList6"/>
    <dgm:cxn modelId="{E77D7AE4-B457-4DDB-8EBE-C37B00D640EB}" type="presParOf" srcId="{5290DA57-85EF-4412-A28A-0AF551954430}" destId="{C940FF37-F588-4D5B-A8D3-69875789391B}" srcOrd="1" destOrd="0" presId="urn:microsoft.com/office/officeart/2005/8/layout/vList6"/>
    <dgm:cxn modelId="{5B2DC5A1-D9C8-4281-9D86-AD11DBFEFDCE}" type="presParOf" srcId="{6C88A356-1E9E-4A27-B4B5-82FD9AC5A5FF}" destId="{CE32441D-4A4C-4536-A896-B888430D5BBA}" srcOrd="1" destOrd="0" presId="urn:microsoft.com/office/officeart/2005/8/layout/vList6"/>
    <dgm:cxn modelId="{B302BDE1-ECBE-41CE-8333-CB1C33E2DAAC}" type="presParOf" srcId="{6C88A356-1E9E-4A27-B4B5-82FD9AC5A5FF}" destId="{36136783-2055-49EC-AE82-AE43FDED7269}" srcOrd="2" destOrd="0" presId="urn:microsoft.com/office/officeart/2005/8/layout/vList6"/>
    <dgm:cxn modelId="{969281B8-F021-42C5-8035-3B7DFE49309B}" type="presParOf" srcId="{36136783-2055-49EC-AE82-AE43FDED7269}" destId="{FF0B8290-C2DB-4921-A0AC-8AC32BA0A694}" srcOrd="0" destOrd="0" presId="urn:microsoft.com/office/officeart/2005/8/layout/vList6"/>
    <dgm:cxn modelId="{AD16E71E-019F-4DE8-81BF-CF2E0582933B}" type="presParOf" srcId="{36136783-2055-49EC-AE82-AE43FDED7269}" destId="{2C0CD924-3876-45F5-93CD-658815E6EF37}" srcOrd="1" destOrd="0" presId="urn:microsoft.com/office/officeart/2005/8/layout/vList6"/>
    <dgm:cxn modelId="{34019D84-CB42-46E9-8AE6-65A232320F19}" type="presParOf" srcId="{6C88A356-1E9E-4A27-B4B5-82FD9AC5A5FF}" destId="{0B6D9746-B1A7-4604-B7D6-6187B7F71F42}" srcOrd="3" destOrd="0" presId="urn:microsoft.com/office/officeart/2005/8/layout/vList6"/>
    <dgm:cxn modelId="{9BD50CE8-41CC-4EE8-A17B-48492B0B1E40}" type="presParOf" srcId="{6C88A356-1E9E-4A27-B4B5-82FD9AC5A5FF}" destId="{C1C09417-0DB8-4A3E-A3F4-F5A695C0B40B}" srcOrd="4" destOrd="0" presId="urn:microsoft.com/office/officeart/2005/8/layout/vList6"/>
    <dgm:cxn modelId="{295BA296-CA10-4F2C-953C-A4EE983833FD}" type="presParOf" srcId="{C1C09417-0DB8-4A3E-A3F4-F5A695C0B40B}" destId="{5718D4A8-5B94-43F0-B8B4-33AF0760C459}" srcOrd="0" destOrd="0" presId="urn:microsoft.com/office/officeart/2005/8/layout/vList6"/>
    <dgm:cxn modelId="{FDA096C1-CF3D-4670-8C4D-94E2647E6915}" type="presParOf" srcId="{C1C09417-0DB8-4A3E-A3F4-F5A695C0B40B}" destId="{953DDC6B-A897-4487-865B-74793AC2C072}"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0BA81E16-C075-41BF-B924-C8F0510F2252}"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pt-BR"/>
        </a:p>
      </dgm:t>
    </dgm:pt>
    <dgm:pt modelId="{210A4E68-FBAB-446A-92D2-E33E528827C5}">
      <dgm:prSet phldrT="[Text]"/>
      <dgm:spPr/>
      <dgm:t>
        <a:bodyPr/>
        <a:lstStyle/>
        <a:p>
          <a:pPr algn="ctr">
            <a:buFont typeface="+mj-lt"/>
            <a:buAutoNum type="arabicPeriod"/>
          </a:pPr>
          <a:r>
            <a:rPr lang="pt-BR" b="1" i="0" dirty="0" err="1"/>
            <a:t>Launch</a:t>
          </a:r>
          <a:r>
            <a:rPr lang="pt-BR" b="1" i="0" dirty="0"/>
            <a:t> Sites </a:t>
          </a:r>
          <a:r>
            <a:rPr lang="pt-BR" b="1" i="0" dirty="0" err="1"/>
            <a:t>Dropdown</a:t>
          </a:r>
          <a:r>
            <a:rPr lang="pt-BR" b="1" i="0" dirty="0"/>
            <a:t> </a:t>
          </a:r>
          <a:r>
            <a:rPr lang="pt-BR" b="1" i="0" dirty="0" err="1"/>
            <a:t>List</a:t>
          </a:r>
          <a:r>
            <a:rPr lang="pt-BR" b="1" i="0" dirty="0"/>
            <a:t>:</a:t>
          </a:r>
          <a:endParaRPr lang="pt-BR" dirty="0"/>
        </a:p>
      </dgm:t>
    </dgm:pt>
    <dgm:pt modelId="{6B105EF2-9DF9-4CD3-8172-F84448CBD1EB}" type="parTrans" cxnId="{CB992EFC-5242-49B9-A174-23E421A35338}">
      <dgm:prSet/>
      <dgm:spPr/>
      <dgm:t>
        <a:bodyPr/>
        <a:lstStyle/>
        <a:p>
          <a:endParaRPr lang="pt-BR"/>
        </a:p>
      </dgm:t>
    </dgm:pt>
    <dgm:pt modelId="{8A65AF71-AE74-4C77-8D7F-AA906D1EF93A}" type="sibTrans" cxnId="{CB992EFC-5242-49B9-A174-23E421A35338}">
      <dgm:prSet/>
      <dgm:spPr/>
      <dgm:t>
        <a:bodyPr/>
        <a:lstStyle/>
        <a:p>
          <a:endParaRPr lang="pt-BR"/>
        </a:p>
      </dgm:t>
    </dgm:pt>
    <dgm:pt modelId="{EE8DB898-4D6F-4013-BCE8-F7AF258CEF25}">
      <dgm:prSet/>
      <dgm:spPr/>
      <dgm:t>
        <a:bodyPr anchor="ctr"/>
        <a:lstStyle/>
        <a:p>
          <a:pPr algn="ctr">
            <a:buFont typeface="Arial" panose="020B0604020202020204" pitchFamily="34" charset="0"/>
            <a:buChar char="•"/>
          </a:pPr>
          <a:r>
            <a:rPr lang="en-US" b="0" i="0" dirty="0">
              <a:latin typeface="Arial" panose="020B0604020202020204" pitchFamily="34" charset="0"/>
              <a:cs typeface="Arial" panose="020B0604020202020204" pitchFamily="34" charset="0"/>
            </a:rPr>
            <a:t>Facilitates user-friendly launch site selection.</a:t>
          </a:r>
        </a:p>
      </dgm:t>
    </dgm:pt>
    <dgm:pt modelId="{5B3B60E6-3192-4915-AB7C-544445D7D8FD}" type="parTrans" cxnId="{EABDB7E0-B30B-4EC0-B1AB-BA4A1A5E5145}">
      <dgm:prSet/>
      <dgm:spPr/>
      <dgm:t>
        <a:bodyPr/>
        <a:lstStyle/>
        <a:p>
          <a:endParaRPr lang="pt-BR"/>
        </a:p>
      </dgm:t>
    </dgm:pt>
    <dgm:pt modelId="{C93EF41C-65BF-49D2-AD13-106B53464669}" type="sibTrans" cxnId="{EABDB7E0-B30B-4EC0-B1AB-BA4A1A5E5145}">
      <dgm:prSet/>
      <dgm:spPr/>
      <dgm:t>
        <a:bodyPr/>
        <a:lstStyle/>
        <a:p>
          <a:endParaRPr lang="pt-BR"/>
        </a:p>
      </dgm:t>
    </dgm:pt>
    <dgm:pt modelId="{08C6962A-7CC4-469B-9B55-5254EFA1D69B}">
      <dgm:prSet/>
      <dgm:spPr/>
      <dgm:t>
        <a:bodyPr anchor="ctr"/>
        <a:lstStyle/>
        <a:p>
          <a:pPr algn="ctr">
            <a:buFont typeface="Arial" panose="020B0604020202020204" pitchFamily="34" charset="0"/>
            <a:buChar char="•"/>
          </a:pPr>
          <a:r>
            <a:rPr lang="en-US" b="0" i="0" dirty="0">
              <a:latin typeface="Arial" panose="020B0604020202020204" pitchFamily="34" charset="0"/>
              <a:cs typeface="Arial" panose="020B0604020202020204" pitchFamily="34" charset="0"/>
            </a:rPr>
            <a:t>Enables dynamic data filtering based on launch site preferences, enhancing user exploration.</a:t>
          </a:r>
        </a:p>
      </dgm:t>
    </dgm:pt>
    <dgm:pt modelId="{B1315555-5DD0-4323-BE97-7DFBA2651410}" type="parTrans" cxnId="{F44B5C0E-0F26-41D4-A16C-EEA02623279E}">
      <dgm:prSet/>
      <dgm:spPr/>
      <dgm:t>
        <a:bodyPr/>
        <a:lstStyle/>
        <a:p>
          <a:endParaRPr lang="pt-BR"/>
        </a:p>
      </dgm:t>
    </dgm:pt>
    <dgm:pt modelId="{EE20C203-AE06-49D3-BA65-255D36E25C2E}" type="sibTrans" cxnId="{F44B5C0E-0F26-41D4-A16C-EEA02623279E}">
      <dgm:prSet/>
      <dgm:spPr/>
      <dgm:t>
        <a:bodyPr/>
        <a:lstStyle/>
        <a:p>
          <a:endParaRPr lang="pt-BR"/>
        </a:p>
      </dgm:t>
    </dgm:pt>
    <dgm:pt modelId="{479D713F-553D-4688-8751-5A5F89B91275}">
      <dgm:prSet/>
      <dgm:spPr/>
      <dgm:t>
        <a:bodyPr/>
        <a:lstStyle/>
        <a:p>
          <a:pPr algn="ctr">
            <a:buFont typeface="+mj-lt"/>
            <a:buAutoNum type="arabicPeriod"/>
          </a:pPr>
          <a:r>
            <a:rPr lang="en-US" b="1" i="0" dirty="0"/>
            <a:t>Pie Chart for Success Launches:</a:t>
          </a:r>
          <a:endParaRPr lang="en-US" b="0" i="0" dirty="0"/>
        </a:p>
      </dgm:t>
    </dgm:pt>
    <dgm:pt modelId="{FC9C2798-6B81-444F-AF46-53E3F6A03007}" type="parTrans" cxnId="{305B14A8-EF12-414B-A85F-8DBC3DC5A740}">
      <dgm:prSet/>
      <dgm:spPr/>
      <dgm:t>
        <a:bodyPr/>
        <a:lstStyle/>
        <a:p>
          <a:endParaRPr lang="pt-BR"/>
        </a:p>
      </dgm:t>
    </dgm:pt>
    <dgm:pt modelId="{7BFD6564-E9C9-4DED-AED2-8B9CB48699E9}" type="sibTrans" cxnId="{305B14A8-EF12-414B-A85F-8DBC3DC5A740}">
      <dgm:prSet/>
      <dgm:spPr/>
      <dgm:t>
        <a:bodyPr/>
        <a:lstStyle/>
        <a:p>
          <a:endParaRPr lang="pt-BR"/>
        </a:p>
      </dgm:t>
    </dgm:pt>
    <dgm:pt modelId="{D40F2B21-745B-4ED8-B443-6E6B58B65A42}">
      <dgm:prSet/>
      <dgm:spPr/>
      <dgm:t>
        <a:bodyPr anchor="ctr"/>
        <a:lstStyle/>
        <a:p>
          <a:pPr algn="ctr">
            <a:buFont typeface="Arial" panose="020B0604020202020204" pitchFamily="34" charset="0"/>
            <a:buChar char="•"/>
          </a:pPr>
          <a:r>
            <a:rPr lang="en-US" b="0" i="0" dirty="0">
              <a:latin typeface="Arial" panose="020B0604020202020204" pitchFamily="34" charset="0"/>
              <a:cs typeface="Arial" panose="020B0604020202020204" pitchFamily="34" charset="0"/>
            </a:rPr>
            <a:t>Illustrates total successful launches across all sites.</a:t>
          </a:r>
        </a:p>
      </dgm:t>
    </dgm:pt>
    <dgm:pt modelId="{133BF294-B06B-4666-93B6-961D71DA2A60}" type="parTrans" cxnId="{C93CE5A4-25D6-4EDD-9D4C-FD6D5A9ED016}">
      <dgm:prSet/>
      <dgm:spPr/>
      <dgm:t>
        <a:bodyPr/>
        <a:lstStyle/>
        <a:p>
          <a:endParaRPr lang="pt-BR"/>
        </a:p>
      </dgm:t>
    </dgm:pt>
    <dgm:pt modelId="{77A7507D-07E5-4FC5-955B-0A2EA0065EB3}" type="sibTrans" cxnId="{C93CE5A4-25D6-4EDD-9D4C-FD6D5A9ED016}">
      <dgm:prSet/>
      <dgm:spPr/>
      <dgm:t>
        <a:bodyPr/>
        <a:lstStyle/>
        <a:p>
          <a:endParaRPr lang="pt-BR"/>
        </a:p>
      </dgm:t>
    </dgm:pt>
    <dgm:pt modelId="{C9386747-F0CE-4887-83D3-1028956E2478}">
      <dgm:prSet/>
      <dgm:spPr/>
      <dgm:t>
        <a:bodyPr anchor="ctr"/>
        <a:lstStyle/>
        <a:p>
          <a:pPr algn="ctr">
            <a:buFont typeface="Arial" panose="020B0604020202020204" pitchFamily="34" charset="0"/>
            <a:buChar char="•"/>
          </a:pPr>
          <a:r>
            <a:rPr lang="en-US" b="0" i="0" dirty="0">
              <a:latin typeface="Arial" panose="020B0604020202020204" pitchFamily="34" charset="0"/>
              <a:cs typeface="Arial" panose="020B0604020202020204" pitchFamily="34" charset="0"/>
            </a:rPr>
            <a:t>Offers a quick overview of success distribution; dynamic adjustment aids in site-specific analysis.</a:t>
          </a:r>
        </a:p>
      </dgm:t>
    </dgm:pt>
    <dgm:pt modelId="{7CED21BE-9AB7-43EF-997B-DA701E255EAC}" type="parTrans" cxnId="{4C6FB875-4636-4DFB-B167-7A2377ECEB04}">
      <dgm:prSet/>
      <dgm:spPr/>
      <dgm:t>
        <a:bodyPr/>
        <a:lstStyle/>
        <a:p>
          <a:endParaRPr lang="pt-BR"/>
        </a:p>
      </dgm:t>
    </dgm:pt>
    <dgm:pt modelId="{A4E4BBDC-0670-4469-9FC5-DF29ABA9AD95}" type="sibTrans" cxnId="{4C6FB875-4636-4DFB-B167-7A2377ECEB04}">
      <dgm:prSet/>
      <dgm:spPr/>
      <dgm:t>
        <a:bodyPr/>
        <a:lstStyle/>
        <a:p>
          <a:endParaRPr lang="pt-BR"/>
        </a:p>
      </dgm:t>
    </dgm:pt>
    <dgm:pt modelId="{85F64B3B-5402-4E89-9FF7-66C4DC65B9F9}">
      <dgm:prSet/>
      <dgm:spPr/>
      <dgm:t>
        <a:bodyPr/>
        <a:lstStyle/>
        <a:p>
          <a:pPr algn="ctr">
            <a:buFont typeface="+mj-lt"/>
            <a:buAutoNum type="arabicPeriod"/>
          </a:pPr>
          <a:r>
            <a:rPr lang="pt-BR" b="1" i="0" dirty="0" err="1"/>
            <a:t>Payload</a:t>
          </a:r>
          <a:r>
            <a:rPr lang="pt-BR" b="1" i="0" dirty="0"/>
            <a:t> Mass Range </a:t>
          </a:r>
          <a:r>
            <a:rPr lang="pt-BR" b="1" i="0" dirty="0" err="1"/>
            <a:t>Slider</a:t>
          </a:r>
          <a:r>
            <a:rPr lang="pt-BR" b="1" i="0" dirty="0"/>
            <a:t>:</a:t>
          </a:r>
          <a:endParaRPr lang="pt-BR" b="0" i="0" dirty="0"/>
        </a:p>
      </dgm:t>
    </dgm:pt>
    <dgm:pt modelId="{DFCA7775-6AA7-467F-A984-FCCA850FDB88}" type="parTrans" cxnId="{AD3F731A-4EC0-4A26-AF4F-190AA6372FE3}">
      <dgm:prSet/>
      <dgm:spPr/>
      <dgm:t>
        <a:bodyPr/>
        <a:lstStyle/>
        <a:p>
          <a:endParaRPr lang="pt-BR"/>
        </a:p>
      </dgm:t>
    </dgm:pt>
    <dgm:pt modelId="{F192C683-B527-4589-911B-B688FEAD1DAC}" type="sibTrans" cxnId="{AD3F731A-4EC0-4A26-AF4F-190AA6372FE3}">
      <dgm:prSet/>
      <dgm:spPr/>
      <dgm:t>
        <a:bodyPr/>
        <a:lstStyle/>
        <a:p>
          <a:endParaRPr lang="pt-BR"/>
        </a:p>
      </dgm:t>
    </dgm:pt>
    <dgm:pt modelId="{2AD5C1A1-978B-4CCD-9014-DCFF64E348BB}">
      <dgm:prSet/>
      <dgm:spPr/>
      <dgm:t>
        <a:bodyPr anchor="ctr"/>
        <a:lstStyle/>
        <a:p>
          <a:pPr algn="ctr">
            <a:buFont typeface="Arial" panose="020B0604020202020204" pitchFamily="34" charset="0"/>
            <a:buChar char="•"/>
          </a:pPr>
          <a:r>
            <a:rPr lang="en-US" b="0" i="0" dirty="0">
              <a:latin typeface="Arial" panose="020B0604020202020204" pitchFamily="34" charset="0"/>
              <a:cs typeface="Arial" panose="020B0604020202020204" pitchFamily="34" charset="0"/>
            </a:rPr>
            <a:t>Allows selection of payload mass range.</a:t>
          </a:r>
        </a:p>
      </dgm:t>
    </dgm:pt>
    <dgm:pt modelId="{E9BB1FFA-D45F-4DB3-886F-023455E9AEB3}" type="parTrans" cxnId="{E6C00CCF-8181-42DF-A351-E3C622BCF985}">
      <dgm:prSet/>
      <dgm:spPr/>
      <dgm:t>
        <a:bodyPr/>
        <a:lstStyle/>
        <a:p>
          <a:endParaRPr lang="pt-BR"/>
        </a:p>
      </dgm:t>
    </dgm:pt>
    <dgm:pt modelId="{FCA42451-5502-4533-B9D0-C4C05C1D50E9}" type="sibTrans" cxnId="{E6C00CCF-8181-42DF-A351-E3C622BCF985}">
      <dgm:prSet/>
      <dgm:spPr/>
      <dgm:t>
        <a:bodyPr/>
        <a:lstStyle/>
        <a:p>
          <a:endParaRPr lang="pt-BR"/>
        </a:p>
      </dgm:t>
    </dgm:pt>
    <dgm:pt modelId="{07E46E3C-E2E6-4047-9D07-2F8EF1C91155}">
      <dgm:prSet/>
      <dgm:spPr/>
      <dgm:t>
        <a:bodyPr anchor="ctr"/>
        <a:lstStyle/>
        <a:p>
          <a:pPr algn="ctr">
            <a:buFont typeface="Arial" panose="020B0604020202020204" pitchFamily="34" charset="0"/>
            <a:buChar char="•"/>
          </a:pPr>
          <a:r>
            <a:rPr lang="en-US" b="0" i="0" dirty="0">
              <a:latin typeface="Arial" panose="020B0604020202020204" pitchFamily="34" charset="0"/>
              <a:cs typeface="Arial" panose="020B0604020202020204" pitchFamily="34" charset="0"/>
            </a:rPr>
            <a:t>Empowers users to filter launches based on payload criteria, providing focused analytical insights.</a:t>
          </a:r>
        </a:p>
      </dgm:t>
    </dgm:pt>
    <dgm:pt modelId="{4A273542-1608-45D1-87D4-85FF68B380DC}" type="parTrans" cxnId="{3D4C7101-CC1F-4309-93A2-832D7853D5D5}">
      <dgm:prSet/>
      <dgm:spPr/>
      <dgm:t>
        <a:bodyPr/>
        <a:lstStyle/>
        <a:p>
          <a:endParaRPr lang="pt-BR"/>
        </a:p>
      </dgm:t>
    </dgm:pt>
    <dgm:pt modelId="{CF97EFE1-3EB7-4125-B449-2CA5D76F394F}" type="sibTrans" cxnId="{3D4C7101-CC1F-4309-93A2-832D7853D5D5}">
      <dgm:prSet/>
      <dgm:spPr/>
      <dgm:t>
        <a:bodyPr/>
        <a:lstStyle/>
        <a:p>
          <a:endParaRPr lang="pt-BR"/>
        </a:p>
      </dgm:t>
    </dgm:pt>
    <dgm:pt modelId="{5806DC57-F40A-4535-A139-8EF41186F22C}">
      <dgm:prSet/>
      <dgm:spPr/>
      <dgm:t>
        <a:bodyPr/>
        <a:lstStyle/>
        <a:p>
          <a:pPr algn="ctr">
            <a:buFont typeface="+mj-lt"/>
            <a:buAutoNum type="arabicPeriod"/>
          </a:pPr>
          <a:r>
            <a:rPr lang="en-US" b="1" i="0" dirty="0"/>
            <a:t>Scatter Chart of Payload Mass vs. Success Rate:</a:t>
          </a:r>
          <a:endParaRPr lang="en-US" b="0" i="0" dirty="0"/>
        </a:p>
      </dgm:t>
    </dgm:pt>
    <dgm:pt modelId="{EE8CC0B1-3CFA-43FD-8D08-78472DC05CC7}" type="parTrans" cxnId="{C26CD9DD-6C24-4C3D-B11D-A762BF152F7F}">
      <dgm:prSet/>
      <dgm:spPr/>
      <dgm:t>
        <a:bodyPr/>
        <a:lstStyle/>
        <a:p>
          <a:endParaRPr lang="pt-BR"/>
        </a:p>
      </dgm:t>
    </dgm:pt>
    <dgm:pt modelId="{ABBB8B28-C5D3-41BD-AAE6-01216DA0F04D}" type="sibTrans" cxnId="{C26CD9DD-6C24-4C3D-B11D-A762BF152F7F}">
      <dgm:prSet/>
      <dgm:spPr/>
      <dgm:t>
        <a:bodyPr/>
        <a:lstStyle/>
        <a:p>
          <a:endParaRPr lang="pt-BR"/>
        </a:p>
      </dgm:t>
    </dgm:pt>
    <dgm:pt modelId="{BD322411-5BC5-46F7-9432-48B67AB1C807}">
      <dgm:prSet/>
      <dgm:spPr/>
      <dgm:t>
        <a:bodyPr anchor="ctr"/>
        <a:lstStyle/>
        <a:p>
          <a:pPr algn="ctr">
            <a:buFont typeface="Arial" panose="020B0604020202020204" pitchFamily="34" charset="0"/>
            <a:buChar char="•"/>
          </a:pPr>
          <a:r>
            <a:rPr lang="en-US" b="0" i="0" dirty="0">
              <a:latin typeface="Arial" panose="020B0604020202020204" pitchFamily="34" charset="0"/>
              <a:cs typeface="Arial" panose="020B0604020202020204" pitchFamily="34" charset="0"/>
            </a:rPr>
            <a:t>Visualizes correlation between payload mass and launch success.</a:t>
          </a:r>
        </a:p>
      </dgm:t>
    </dgm:pt>
    <dgm:pt modelId="{9C036490-F58E-43B4-AC14-C74C4ADA7719}" type="parTrans" cxnId="{85759E65-BD05-4BE5-AC06-D83121B2FAAB}">
      <dgm:prSet/>
      <dgm:spPr/>
      <dgm:t>
        <a:bodyPr/>
        <a:lstStyle/>
        <a:p>
          <a:endParaRPr lang="pt-BR"/>
        </a:p>
      </dgm:t>
    </dgm:pt>
    <dgm:pt modelId="{77DC5B1A-5EB3-431B-B6CF-D26FAED27271}" type="sibTrans" cxnId="{85759E65-BD05-4BE5-AC06-D83121B2FAAB}">
      <dgm:prSet/>
      <dgm:spPr/>
      <dgm:t>
        <a:bodyPr/>
        <a:lstStyle/>
        <a:p>
          <a:endParaRPr lang="pt-BR"/>
        </a:p>
      </dgm:t>
    </dgm:pt>
    <dgm:pt modelId="{1087A03E-34B8-4E44-8E03-445D4790F47F}">
      <dgm:prSet/>
      <dgm:spPr/>
      <dgm:t>
        <a:bodyPr anchor="ctr"/>
        <a:lstStyle/>
        <a:p>
          <a:pPr algn="ctr">
            <a:buFont typeface="Arial" panose="020B0604020202020204" pitchFamily="34" charset="0"/>
            <a:buChar char="•"/>
          </a:pPr>
          <a:r>
            <a:rPr lang="en-US" b="0" i="0" dirty="0">
              <a:latin typeface="Arial" panose="020B0604020202020204" pitchFamily="34" charset="0"/>
              <a:cs typeface="Arial" panose="020B0604020202020204" pitchFamily="34" charset="0"/>
            </a:rPr>
            <a:t>Provides an insightful representation of how payload mass influences success across booster versions.</a:t>
          </a:r>
        </a:p>
      </dgm:t>
    </dgm:pt>
    <dgm:pt modelId="{62AB873E-EB39-4AFA-8D5F-403205454512}" type="parTrans" cxnId="{BF3D82AA-78A3-4DE8-9DE3-41DF1BD891DE}">
      <dgm:prSet/>
      <dgm:spPr/>
      <dgm:t>
        <a:bodyPr/>
        <a:lstStyle/>
        <a:p>
          <a:endParaRPr lang="pt-BR"/>
        </a:p>
      </dgm:t>
    </dgm:pt>
    <dgm:pt modelId="{D42C30C0-74C4-4CA1-A60E-1EFECC55CAC4}" type="sibTrans" cxnId="{BF3D82AA-78A3-4DE8-9DE3-41DF1BD891DE}">
      <dgm:prSet/>
      <dgm:spPr/>
      <dgm:t>
        <a:bodyPr/>
        <a:lstStyle/>
        <a:p>
          <a:endParaRPr lang="pt-BR"/>
        </a:p>
      </dgm:t>
    </dgm:pt>
    <dgm:pt modelId="{592F4A65-36BE-4792-955A-C126488A18C4}" type="pres">
      <dgm:prSet presAssocID="{0BA81E16-C075-41BF-B924-C8F0510F2252}" presName="Name0" presStyleCnt="0">
        <dgm:presLayoutVars>
          <dgm:dir/>
          <dgm:animLvl val="lvl"/>
          <dgm:resizeHandles val="exact"/>
        </dgm:presLayoutVars>
      </dgm:prSet>
      <dgm:spPr/>
    </dgm:pt>
    <dgm:pt modelId="{ED4D759C-FF9A-423F-82F5-92F61E031900}" type="pres">
      <dgm:prSet presAssocID="{210A4E68-FBAB-446A-92D2-E33E528827C5}" presName="composite" presStyleCnt="0"/>
      <dgm:spPr/>
    </dgm:pt>
    <dgm:pt modelId="{743437B1-2D7C-4934-9AC2-54B16B4F4C36}" type="pres">
      <dgm:prSet presAssocID="{210A4E68-FBAB-446A-92D2-E33E528827C5}" presName="parTx" presStyleLbl="alignNode1" presStyleIdx="0" presStyleCnt="4">
        <dgm:presLayoutVars>
          <dgm:chMax val="0"/>
          <dgm:chPref val="0"/>
          <dgm:bulletEnabled val="1"/>
        </dgm:presLayoutVars>
      </dgm:prSet>
      <dgm:spPr/>
    </dgm:pt>
    <dgm:pt modelId="{D6D40CDE-91CA-4EBE-B122-9D43F6597D9D}" type="pres">
      <dgm:prSet presAssocID="{210A4E68-FBAB-446A-92D2-E33E528827C5}" presName="desTx" presStyleLbl="alignAccFollowNode1" presStyleIdx="0" presStyleCnt="4">
        <dgm:presLayoutVars>
          <dgm:bulletEnabled val="1"/>
        </dgm:presLayoutVars>
      </dgm:prSet>
      <dgm:spPr/>
    </dgm:pt>
    <dgm:pt modelId="{BA9E522E-7B8D-4094-8A6F-BF634ED16973}" type="pres">
      <dgm:prSet presAssocID="{8A65AF71-AE74-4C77-8D7F-AA906D1EF93A}" presName="space" presStyleCnt="0"/>
      <dgm:spPr/>
    </dgm:pt>
    <dgm:pt modelId="{34E50FFE-7340-4A04-827D-7FB1E3600D04}" type="pres">
      <dgm:prSet presAssocID="{479D713F-553D-4688-8751-5A5F89B91275}" presName="composite" presStyleCnt="0"/>
      <dgm:spPr/>
    </dgm:pt>
    <dgm:pt modelId="{F211076F-93AC-4D47-AA3C-32C59C01E272}" type="pres">
      <dgm:prSet presAssocID="{479D713F-553D-4688-8751-5A5F89B91275}" presName="parTx" presStyleLbl="alignNode1" presStyleIdx="1" presStyleCnt="4">
        <dgm:presLayoutVars>
          <dgm:chMax val="0"/>
          <dgm:chPref val="0"/>
          <dgm:bulletEnabled val="1"/>
        </dgm:presLayoutVars>
      </dgm:prSet>
      <dgm:spPr/>
    </dgm:pt>
    <dgm:pt modelId="{760598C0-7B0F-4741-817C-1A10755FA9B0}" type="pres">
      <dgm:prSet presAssocID="{479D713F-553D-4688-8751-5A5F89B91275}" presName="desTx" presStyleLbl="alignAccFollowNode1" presStyleIdx="1" presStyleCnt="4">
        <dgm:presLayoutVars>
          <dgm:bulletEnabled val="1"/>
        </dgm:presLayoutVars>
      </dgm:prSet>
      <dgm:spPr/>
    </dgm:pt>
    <dgm:pt modelId="{1CB1FDCC-476B-4064-B1E1-655F5B0277A2}" type="pres">
      <dgm:prSet presAssocID="{7BFD6564-E9C9-4DED-AED2-8B9CB48699E9}" presName="space" presStyleCnt="0"/>
      <dgm:spPr/>
    </dgm:pt>
    <dgm:pt modelId="{603BAA36-94E1-4BE6-93EB-6FE121D8BC1D}" type="pres">
      <dgm:prSet presAssocID="{85F64B3B-5402-4E89-9FF7-66C4DC65B9F9}" presName="composite" presStyleCnt="0"/>
      <dgm:spPr/>
    </dgm:pt>
    <dgm:pt modelId="{E8013B16-C490-4FC7-A9D7-CD313CBB0371}" type="pres">
      <dgm:prSet presAssocID="{85F64B3B-5402-4E89-9FF7-66C4DC65B9F9}" presName="parTx" presStyleLbl="alignNode1" presStyleIdx="2" presStyleCnt="4">
        <dgm:presLayoutVars>
          <dgm:chMax val="0"/>
          <dgm:chPref val="0"/>
          <dgm:bulletEnabled val="1"/>
        </dgm:presLayoutVars>
      </dgm:prSet>
      <dgm:spPr/>
    </dgm:pt>
    <dgm:pt modelId="{06B2127B-F4F4-4841-90A3-8F7A6E564D6B}" type="pres">
      <dgm:prSet presAssocID="{85F64B3B-5402-4E89-9FF7-66C4DC65B9F9}" presName="desTx" presStyleLbl="alignAccFollowNode1" presStyleIdx="2" presStyleCnt="4">
        <dgm:presLayoutVars>
          <dgm:bulletEnabled val="1"/>
        </dgm:presLayoutVars>
      </dgm:prSet>
      <dgm:spPr/>
    </dgm:pt>
    <dgm:pt modelId="{4EEC9142-EAFB-4ABA-BE7C-52F4A74D8A73}" type="pres">
      <dgm:prSet presAssocID="{F192C683-B527-4589-911B-B688FEAD1DAC}" presName="space" presStyleCnt="0"/>
      <dgm:spPr/>
    </dgm:pt>
    <dgm:pt modelId="{CC6AC893-67F0-4C7C-94F4-A3093CE306B2}" type="pres">
      <dgm:prSet presAssocID="{5806DC57-F40A-4535-A139-8EF41186F22C}" presName="composite" presStyleCnt="0"/>
      <dgm:spPr/>
    </dgm:pt>
    <dgm:pt modelId="{B3AE3C67-268F-48B3-A9CE-C96A067C0F4A}" type="pres">
      <dgm:prSet presAssocID="{5806DC57-F40A-4535-A139-8EF41186F22C}" presName="parTx" presStyleLbl="alignNode1" presStyleIdx="3" presStyleCnt="4">
        <dgm:presLayoutVars>
          <dgm:chMax val="0"/>
          <dgm:chPref val="0"/>
          <dgm:bulletEnabled val="1"/>
        </dgm:presLayoutVars>
      </dgm:prSet>
      <dgm:spPr/>
    </dgm:pt>
    <dgm:pt modelId="{34AAAC7B-C9A8-4C3C-9FB9-8FA1F7648950}" type="pres">
      <dgm:prSet presAssocID="{5806DC57-F40A-4535-A139-8EF41186F22C}" presName="desTx" presStyleLbl="alignAccFollowNode1" presStyleIdx="3" presStyleCnt="4">
        <dgm:presLayoutVars>
          <dgm:bulletEnabled val="1"/>
        </dgm:presLayoutVars>
      </dgm:prSet>
      <dgm:spPr/>
    </dgm:pt>
  </dgm:ptLst>
  <dgm:cxnLst>
    <dgm:cxn modelId="{3D4C7101-CC1F-4309-93A2-832D7853D5D5}" srcId="{85F64B3B-5402-4E89-9FF7-66C4DC65B9F9}" destId="{07E46E3C-E2E6-4047-9D07-2F8EF1C91155}" srcOrd="1" destOrd="0" parTransId="{4A273542-1608-45D1-87D4-85FF68B380DC}" sibTransId="{CF97EFE1-3EB7-4125-B449-2CA5D76F394F}"/>
    <dgm:cxn modelId="{F44B5C0E-0F26-41D4-A16C-EEA02623279E}" srcId="{210A4E68-FBAB-446A-92D2-E33E528827C5}" destId="{08C6962A-7CC4-469B-9B55-5254EFA1D69B}" srcOrd="1" destOrd="0" parTransId="{B1315555-5DD0-4323-BE97-7DFBA2651410}" sibTransId="{EE20C203-AE06-49D3-BA65-255D36E25C2E}"/>
    <dgm:cxn modelId="{478A5F0F-6565-480D-AFF2-2BBEA507F7DD}" type="presOf" srcId="{D40F2B21-745B-4ED8-B443-6E6B58B65A42}" destId="{760598C0-7B0F-4741-817C-1A10755FA9B0}" srcOrd="0" destOrd="0" presId="urn:microsoft.com/office/officeart/2005/8/layout/hList1"/>
    <dgm:cxn modelId="{AD3F731A-4EC0-4A26-AF4F-190AA6372FE3}" srcId="{0BA81E16-C075-41BF-B924-C8F0510F2252}" destId="{85F64B3B-5402-4E89-9FF7-66C4DC65B9F9}" srcOrd="2" destOrd="0" parTransId="{DFCA7775-6AA7-467F-A984-FCCA850FDB88}" sibTransId="{F192C683-B527-4589-911B-B688FEAD1DAC}"/>
    <dgm:cxn modelId="{1C7AF21B-29A9-4648-BB8C-2113E6583BE8}" type="presOf" srcId="{1087A03E-34B8-4E44-8E03-445D4790F47F}" destId="{34AAAC7B-C9A8-4C3C-9FB9-8FA1F7648950}" srcOrd="0" destOrd="1" presId="urn:microsoft.com/office/officeart/2005/8/layout/hList1"/>
    <dgm:cxn modelId="{03427829-3761-4CA0-B1DF-16729D1C1ADE}" type="presOf" srcId="{07E46E3C-E2E6-4047-9D07-2F8EF1C91155}" destId="{06B2127B-F4F4-4841-90A3-8F7A6E564D6B}" srcOrd="0" destOrd="1" presId="urn:microsoft.com/office/officeart/2005/8/layout/hList1"/>
    <dgm:cxn modelId="{0B13392A-8578-4674-885B-9F6D0F92B01F}" type="presOf" srcId="{0BA81E16-C075-41BF-B924-C8F0510F2252}" destId="{592F4A65-36BE-4792-955A-C126488A18C4}" srcOrd="0" destOrd="0" presId="urn:microsoft.com/office/officeart/2005/8/layout/hList1"/>
    <dgm:cxn modelId="{FF500F37-F781-4E76-B610-E07F2D4327CD}" type="presOf" srcId="{5806DC57-F40A-4535-A139-8EF41186F22C}" destId="{B3AE3C67-268F-48B3-A9CE-C96A067C0F4A}" srcOrd="0" destOrd="0" presId="urn:microsoft.com/office/officeart/2005/8/layout/hList1"/>
    <dgm:cxn modelId="{85759E65-BD05-4BE5-AC06-D83121B2FAAB}" srcId="{5806DC57-F40A-4535-A139-8EF41186F22C}" destId="{BD322411-5BC5-46F7-9432-48B67AB1C807}" srcOrd="0" destOrd="0" parTransId="{9C036490-F58E-43B4-AC14-C74C4ADA7719}" sibTransId="{77DC5B1A-5EB3-431B-B6CF-D26FAED27271}"/>
    <dgm:cxn modelId="{C80B7F46-B53A-4B32-9E82-D99100B046F2}" type="presOf" srcId="{2AD5C1A1-978B-4CCD-9014-DCFF64E348BB}" destId="{06B2127B-F4F4-4841-90A3-8F7A6E564D6B}" srcOrd="0" destOrd="0" presId="urn:microsoft.com/office/officeart/2005/8/layout/hList1"/>
    <dgm:cxn modelId="{4C6FB875-4636-4DFB-B167-7A2377ECEB04}" srcId="{479D713F-553D-4688-8751-5A5F89B91275}" destId="{C9386747-F0CE-4887-83D3-1028956E2478}" srcOrd="1" destOrd="0" parTransId="{7CED21BE-9AB7-43EF-997B-DA701E255EAC}" sibTransId="{A4E4BBDC-0670-4469-9FC5-DF29ABA9AD95}"/>
    <dgm:cxn modelId="{EF35CE55-9D23-4175-8758-F9C6997ABDB5}" type="presOf" srcId="{C9386747-F0CE-4887-83D3-1028956E2478}" destId="{760598C0-7B0F-4741-817C-1A10755FA9B0}" srcOrd="0" destOrd="1" presId="urn:microsoft.com/office/officeart/2005/8/layout/hList1"/>
    <dgm:cxn modelId="{C93CE5A4-25D6-4EDD-9D4C-FD6D5A9ED016}" srcId="{479D713F-553D-4688-8751-5A5F89B91275}" destId="{D40F2B21-745B-4ED8-B443-6E6B58B65A42}" srcOrd="0" destOrd="0" parTransId="{133BF294-B06B-4666-93B6-961D71DA2A60}" sibTransId="{77A7507D-07E5-4FC5-955B-0A2EA0065EB3}"/>
    <dgm:cxn modelId="{305B14A8-EF12-414B-A85F-8DBC3DC5A740}" srcId="{0BA81E16-C075-41BF-B924-C8F0510F2252}" destId="{479D713F-553D-4688-8751-5A5F89B91275}" srcOrd="1" destOrd="0" parTransId="{FC9C2798-6B81-444F-AF46-53E3F6A03007}" sibTransId="{7BFD6564-E9C9-4DED-AED2-8B9CB48699E9}"/>
    <dgm:cxn modelId="{BF3D82AA-78A3-4DE8-9DE3-41DF1BD891DE}" srcId="{5806DC57-F40A-4535-A139-8EF41186F22C}" destId="{1087A03E-34B8-4E44-8E03-445D4790F47F}" srcOrd="1" destOrd="0" parTransId="{62AB873E-EB39-4AFA-8D5F-403205454512}" sibTransId="{D42C30C0-74C4-4CA1-A60E-1EFECC55CAC4}"/>
    <dgm:cxn modelId="{B8BF4AB9-1AAA-470F-B4EC-C7F05730C228}" type="presOf" srcId="{EE8DB898-4D6F-4013-BCE8-F7AF258CEF25}" destId="{D6D40CDE-91CA-4EBE-B122-9D43F6597D9D}" srcOrd="0" destOrd="0" presId="urn:microsoft.com/office/officeart/2005/8/layout/hList1"/>
    <dgm:cxn modelId="{E6C00CCF-8181-42DF-A351-E3C622BCF985}" srcId="{85F64B3B-5402-4E89-9FF7-66C4DC65B9F9}" destId="{2AD5C1A1-978B-4CCD-9014-DCFF64E348BB}" srcOrd="0" destOrd="0" parTransId="{E9BB1FFA-D45F-4DB3-886F-023455E9AEB3}" sibTransId="{FCA42451-5502-4533-B9D0-C4C05C1D50E9}"/>
    <dgm:cxn modelId="{4C3EABDA-5706-437C-ACE0-BAB98BD042D5}" type="presOf" srcId="{08C6962A-7CC4-469B-9B55-5254EFA1D69B}" destId="{D6D40CDE-91CA-4EBE-B122-9D43F6597D9D}" srcOrd="0" destOrd="1" presId="urn:microsoft.com/office/officeart/2005/8/layout/hList1"/>
    <dgm:cxn modelId="{C26CD9DD-6C24-4C3D-B11D-A762BF152F7F}" srcId="{0BA81E16-C075-41BF-B924-C8F0510F2252}" destId="{5806DC57-F40A-4535-A139-8EF41186F22C}" srcOrd="3" destOrd="0" parTransId="{EE8CC0B1-3CFA-43FD-8D08-78472DC05CC7}" sibTransId="{ABBB8B28-C5D3-41BD-AAE6-01216DA0F04D}"/>
    <dgm:cxn modelId="{EABDB7E0-B30B-4EC0-B1AB-BA4A1A5E5145}" srcId="{210A4E68-FBAB-446A-92D2-E33E528827C5}" destId="{EE8DB898-4D6F-4013-BCE8-F7AF258CEF25}" srcOrd="0" destOrd="0" parTransId="{5B3B60E6-3192-4915-AB7C-544445D7D8FD}" sibTransId="{C93EF41C-65BF-49D2-AD13-106B53464669}"/>
    <dgm:cxn modelId="{418278E7-9531-4155-8B51-B0FF837E195F}" type="presOf" srcId="{210A4E68-FBAB-446A-92D2-E33E528827C5}" destId="{743437B1-2D7C-4934-9AC2-54B16B4F4C36}" srcOrd="0" destOrd="0" presId="urn:microsoft.com/office/officeart/2005/8/layout/hList1"/>
    <dgm:cxn modelId="{82E246ED-9558-4EF8-A504-643C73C43BBF}" type="presOf" srcId="{BD322411-5BC5-46F7-9432-48B67AB1C807}" destId="{34AAAC7B-C9A8-4C3C-9FB9-8FA1F7648950}" srcOrd="0" destOrd="0" presId="urn:microsoft.com/office/officeart/2005/8/layout/hList1"/>
    <dgm:cxn modelId="{2C57E0F1-8FD2-42EB-8E0D-1915B16D0091}" type="presOf" srcId="{85F64B3B-5402-4E89-9FF7-66C4DC65B9F9}" destId="{E8013B16-C490-4FC7-A9D7-CD313CBB0371}" srcOrd="0" destOrd="0" presId="urn:microsoft.com/office/officeart/2005/8/layout/hList1"/>
    <dgm:cxn modelId="{95DE99FA-6CE7-4B38-9D9D-9F0BE64A37AD}" type="presOf" srcId="{479D713F-553D-4688-8751-5A5F89B91275}" destId="{F211076F-93AC-4D47-AA3C-32C59C01E272}" srcOrd="0" destOrd="0" presId="urn:microsoft.com/office/officeart/2005/8/layout/hList1"/>
    <dgm:cxn modelId="{CB992EFC-5242-49B9-A174-23E421A35338}" srcId="{0BA81E16-C075-41BF-B924-C8F0510F2252}" destId="{210A4E68-FBAB-446A-92D2-E33E528827C5}" srcOrd="0" destOrd="0" parTransId="{6B105EF2-9DF9-4CD3-8172-F84448CBD1EB}" sibTransId="{8A65AF71-AE74-4C77-8D7F-AA906D1EF93A}"/>
    <dgm:cxn modelId="{9D476199-C63D-47E4-8252-1AB216FAA76E}" type="presParOf" srcId="{592F4A65-36BE-4792-955A-C126488A18C4}" destId="{ED4D759C-FF9A-423F-82F5-92F61E031900}" srcOrd="0" destOrd="0" presId="urn:microsoft.com/office/officeart/2005/8/layout/hList1"/>
    <dgm:cxn modelId="{7E659F92-B56E-4AE5-8EBD-57F3885F7AF4}" type="presParOf" srcId="{ED4D759C-FF9A-423F-82F5-92F61E031900}" destId="{743437B1-2D7C-4934-9AC2-54B16B4F4C36}" srcOrd="0" destOrd="0" presId="urn:microsoft.com/office/officeart/2005/8/layout/hList1"/>
    <dgm:cxn modelId="{1EC9F036-B852-43A0-B88D-A8D564A2124D}" type="presParOf" srcId="{ED4D759C-FF9A-423F-82F5-92F61E031900}" destId="{D6D40CDE-91CA-4EBE-B122-9D43F6597D9D}" srcOrd="1" destOrd="0" presId="urn:microsoft.com/office/officeart/2005/8/layout/hList1"/>
    <dgm:cxn modelId="{099B5C52-C2CE-4598-A4F6-65816B5B1A6C}" type="presParOf" srcId="{592F4A65-36BE-4792-955A-C126488A18C4}" destId="{BA9E522E-7B8D-4094-8A6F-BF634ED16973}" srcOrd="1" destOrd="0" presId="urn:microsoft.com/office/officeart/2005/8/layout/hList1"/>
    <dgm:cxn modelId="{1915E381-9638-4D57-8A42-FFF7C6CE92C5}" type="presParOf" srcId="{592F4A65-36BE-4792-955A-C126488A18C4}" destId="{34E50FFE-7340-4A04-827D-7FB1E3600D04}" srcOrd="2" destOrd="0" presId="urn:microsoft.com/office/officeart/2005/8/layout/hList1"/>
    <dgm:cxn modelId="{E0836A34-6E5B-440F-BCD3-0F279641E137}" type="presParOf" srcId="{34E50FFE-7340-4A04-827D-7FB1E3600D04}" destId="{F211076F-93AC-4D47-AA3C-32C59C01E272}" srcOrd="0" destOrd="0" presId="urn:microsoft.com/office/officeart/2005/8/layout/hList1"/>
    <dgm:cxn modelId="{ED0A3D97-9643-4EF7-9B2E-6898FEB79550}" type="presParOf" srcId="{34E50FFE-7340-4A04-827D-7FB1E3600D04}" destId="{760598C0-7B0F-4741-817C-1A10755FA9B0}" srcOrd="1" destOrd="0" presId="urn:microsoft.com/office/officeart/2005/8/layout/hList1"/>
    <dgm:cxn modelId="{A1C5A39C-1ACE-44ED-95E6-FF74F065CCE0}" type="presParOf" srcId="{592F4A65-36BE-4792-955A-C126488A18C4}" destId="{1CB1FDCC-476B-4064-B1E1-655F5B0277A2}" srcOrd="3" destOrd="0" presId="urn:microsoft.com/office/officeart/2005/8/layout/hList1"/>
    <dgm:cxn modelId="{A1F81C44-56F7-4EA7-B20E-31AA3F447BB4}" type="presParOf" srcId="{592F4A65-36BE-4792-955A-C126488A18C4}" destId="{603BAA36-94E1-4BE6-93EB-6FE121D8BC1D}" srcOrd="4" destOrd="0" presId="urn:microsoft.com/office/officeart/2005/8/layout/hList1"/>
    <dgm:cxn modelId="{DFC165C0-C79C-44DF-9BCD-314D7199C45B}" type="presParOf" srcId="{603BAA36-94E1-4BE6-93EB-6FE121D8BC1D}" destId="{E8013B16-C490-4FC7-A9D7-CD313CBB0371}" srcOrd="0" destOrd="0" presId="urn:microsoft.com/office/officeart/2005/8/layout/hList1"/>
    <dgm:cxn modelId="{5BB7A4B8-7EE4-4660-9EF4-E7097869DCE6}" type="presParOf" srcId="{603BAA36-94E1-4BE6-93EB-6FE121D8BC1D}" destId="{06B2127B-F4F4-4841-90A3-8F7A6E564D6B}" srcOrd="1" destOrd="0" presId="urn:microsoft.com/office/officeart/2005/8/layout/hList1"/>
    <dgm:cxn modelId="{4C8FEDF3-59F1-40EC-AADC-9E336BCB819F}" type="presParOf" srcId="{592F4A65-36BE-4792-955A-C126488A18C4}" destId="{4EEC9142-EAFB-4ABA-BE7C-52F4A74D8A73}" srcOrd="5" destOrd="0" presId="urn:microsoft.com/office/officeart/2005/8/layout/hList1"/>
    <dgm:cxn modelId="{C1AC92F0-FF25-452F-866A-631CF6B1D66C}" type="presParOf" srcId="{592F4A65-36BE-4792-955A-C126488A18C4}" destId="{CC6AC893-67F0-4C7C-94F4-A3093CE306B2}" srcOrd="6" destOrd="0" presId="urn:microsoft.com/office/officeart/2005/8/layout/hList1"/>
    <dgm:cxn modelId="{466028AE-D9A0-4644-874E-D69A953AB028}" type="presParOf" srcId="{CC6AC893-67F0-4C7C-94F4-A3093CE306B2}" destId="{B3AE3C67-268F-48B3-A9CE-C96A067C0F4A}" srcOrd="0" destOrd="0" presId="urn:microsoft.com/office/officeart/2005/8/layout/hList1"/>
    <dgm:cxn modelId="{D65EF41F-056B-4EBC-A20C-DFC184B58AFF}" type="presParOf" srcId="{CC6AC893-67F0-4C7C-94F4-A3093CE306B2}" destId="{34AAAC7B-C9A8-4C3C-9FB9-8FA1F7648950}"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4D5D50EF-587A-48F0-96E4-B6944BBBA49D}" type="doc">
      <dgm:prSet loTypeId="urn:microsoft.com/office/officeart/2005/8/layout/process1" loCatId="process" qsTypeId="urn:microsoft.com/office/officeart/2005/8/quickstyle/simple1" qsCatId="simple" csTypeId="urn:microsoft.com/office/officeart/2005/8/colors/accent1_2" csCatId="accent1" phldr="1"/>
      <dgm:spPr/>
    </dgm:pt>
    <dgm:pt modelId="{78B95935-509B-4998-B087-64DB1A26FC2A}">
      <dgm:prSet phldrT="[Text]" custT="1"/>
      <dgm:spPr/>
      <dgm:t>
        <a:bodyPr/>
        <a:lstStyle/>
        <a:p>
          <a:r>
            <a:rPr lang="en-US" sz="1600" dirty="0">
              <a:latin typeface="Arial" panose="020B0604020202020204" pitchFamily="34" charset="0"/>
              <a:cs typeface="Arial" panose="020B0604020202020204" pitchFamily="34" charset="0"/>
            </a:rPr>
            <a:t>Extracted the "Class" column from the dataset and created a NumPy array</a:t>
          </a:r>
          <a:endParaRPr lang="pt-BR" sz="1600" dirty="0">
            <a:latin typeface="Arial" panose="020B0604020202020204" pitchFamily="34" charset="0"/>
            <a:cs typeface="Arial" panose="020B0604020202020204" pitchFamily="34" charset="0"/>
          </a:endParaRPr>
        </a:p>
      </dgm:t>
    </dgm:pt>
    <dgm:pt modelId="{3C679380-F3A4-42B1-90D2-4386C1D36CBB}" type="parTrans" cxnId="{0F5A50F3-EE4B-4FC6-A376-6A6612D1C824}">
      <dgm:prSet/>
      <dgm:spPr/>
      <dgm:t>
        <a:bodyPr/>
        <a:lstStyle/>
        <a:p>
          <a:endParaRPr lang="pt-BR"/>
        </a:p>
      </dgm:t>
    </dgm:pt>
    <dgm:pt modelId="{BF196DAD-0B5D-4EF9-B33D-C7FDF06C8013}" type="sibTrans" cxnId="{0F5A50F3-EE4B-4FC6-A376-6A6612D1C824}">
      <dgm:prSet/>
      <dgm:spPr/>
      <dgm:t>
        <a:bodyPr/>
        <a:lstStyle/>
        <a:p>
          <a:endParaRPr lang="pt-BR"/>
        </a:p>
      </dgm:t>
    </dgm:pt>
    <dgm:pt modelId="{16EF90F6-6108-4B46-958D-B0568C98FD79}">
      <dgm:prSet custT="1"/>
      <dgm:spPr/>
      <dgm:t>
        <a:bodyPr/>
        <a:lstStyle/>
        <a:p>
          <a:r>
            <a:rPr lang="en-US" sz="1600" dirty="0">
              <a:latin typeface="Arial" panose="020B0604020202020204" pitchFamily="34" charset="0"/>
              <a:cs typeface="Arial" panose="020B0604020202020204" pitchFamily="34" charset="0"/>
            </a:rPr>
            <a:t>Applied StandardScaler to standardize the data, enhancing model performance</a:t>
          </a:r>
          <a:endParaRPr lang="pt-BR" sz="1600" dirty="0">
            <a:latin typeface="Arial" panose="020B0604020202020204" pitchFamily="34" charset="0"/>
            <a:cs typeface="Arial" panose="020B0604020202020204" pitchFamily="34" charset="0"/>
          </a:endParaRPr>
        </a:p>
      </dgm:t>
    </dgm:pt>
    <dgm:pt modelId="{33155EE4-52A1-4329-82C0-B3CA97A6C4CE}" type="parTrans" cxnId="{AB1A4E01-011C-4E86-BB70-1E94D12FC2F7}">
      <dgm:prSet/>
      <dgm:spPr/>
      <dgm:t>
        <a:bodyPr/>
        <a:lstStyle/>
        <a:p>
          <a:endParaRPr lang="pt-BR"/>
        </a:p>
      </dgm:t>
    </dgm:pt>
    <dgm:pt modelId="{E0CD55B3-9B4C-4016-ACC8-47C27CF5A206}" type="sibTrans" cxnId="{AB1A4E01-011C-4E86-BB70-1E94D12FC2F7}">
      <dgm:prSet/>
      <dgm:spPr/>
      <dgm:t>
        <a:bodyPr/>
        <a:lstStyle/>
        <a:p>
          <a:endParaRPr lang="pt-BR"/>
        </a:p>
      </dgm:t>
    </dgm:pt>
    <dgm:pt modelId="{A74FD29F-213D-4CFE-AE23-CF7A808506B9}">
      <dgm:prSet custT="1"/>
      <dgm:spPr/>
      <dgm:t>
        <a:bodyPr/>
        <a:lstStyle/>
        <a:p>
          <a:r>
            <a:rPr lang="en-US" sz="1550" dirty="0">
              <a:latin typeface="Arial" panose="020B0604020202020204" pitchFamily="34" charset="0"/>
              <a:cs typeface="Arial" panose="020B0604020202020204" pitchFamily="34" charset="0"/>
            </a:rPr>
            <a:t>Utilized the train_test_split function to divide the dataset into training and testing sets</a:t>
          </a:r>
          <a:endParaRPr lang="pt-BR" sz="1550" dirty="0">
            <a:latin typeface="Arial" panose="020B0604020202020204" pitchFamily="34" charset="0"/>
            <a:cs typeface="Arial" panose="020B0604020202020204" pitchFamily="34" charset="0"/>
          </a:endParaRPr>
        </a:p>
      </dgm:t>
    </dgm:pt>
    <dgm:pt modelId="{9DA4D611-712B-4E7D-85D1-06A3E0ED62AE}" type="parTrans" cxnId="{9B716F95-37D2-464A-9070-23424593FF39}">
      <dgm:prSet/>
      <dgm:spPr/>
      <dgm:t>
        <a:bodyPr/>
        <a:lstStyle/>
        <a:p>
          <a:endParaRPr lang="pt-BR"/>
        </a:p>
      </dgm:t>
    </dgm:pt>
    <dgm:pt modelId="{DA4EB583-CC67-43A3-B75B-83802F0D6C62}" type="sibTrans" cxnId="{9B716F95-37D2-464A-9070-23424593FF39}">
      <dgm:prSet/>
      <dgm:spPr/>
      <dgm:t>
        <a:bodyPr/>
        <a:lstStyle/>
        <a:p>
          <a:endParaRPr lang="pt-BR"/>
        </a:p>
      </dgm:t>
    </dgm:pt>
    <dgm:pt modelId="{996BC97F-AD3F-4DB4-B8F9-1FDCC0C8A969}">
      <dgm:prSet custT="1"/>
      <dgm:spPr/>
      <dgm:t>
        <a:bodyPr/>
        <a:lstStyle/>
        <a:p>
          <a:r>
            <a:rPr lang="en-US" sz="1550" dirty="0">
              <a:latin typeface="Arial" panose="020B0604020202020204" pitchFamily="34" charset="0"/>
              <a:cs typeface="Arial" panose="020B0604020202020204" pitchFamily="34" charset="0"/>
            </a:rPr>
            <a:t>Created a GridSearchCV object with 10-fold cross-validation to identify optimal model parameters</a:t>
          </a:r>
          <a:endParaRPr lang="pt-BR" sz="1550" dirty="0">
            <a:latin typeface="Arial" panose="020B0604020202020204" pitchFamily="34" charset="0"/>
            <a:cs typeface="Arial" panose="020B0604020202020204" pitchFamily="34" charset="0"/>
          </a:endParaRPr>
        </a:p>
      </dgm:t>
    </dgm:pt>
    <dgm:pt modelId="{D0B008EC-3749-4518-8B0A-06FB4730BB43}" type="parTrans" cxnId="{C63E236C-2906-47F7-B114-6841067ADE94}">
      <dgm:prSet/>
      <dgm:spPr/>
      <dgm:t>
        <a:bodyPr/>
        <a:lstStyle/>
        <a:p>
          <a:endParaRPr lang="pt-BR"/>
        </a:p>
      </dgm:t>
    </dgm:pt>
    <dgm:pt modelId="{2E8DCC1E-0EAE-48F9-8120-FACB14A685A0}" type="sibTrans" cxnId="{C63E236C-2906-47F7-B114-6841067ADE94}">
      <dgm:prSet/>
      <dgm:spPr/>
      <dgm:t>
        <a:bodyPr/>
        <a:lstStyle/>
        <a:p>
          <a:endParaRPr lang="pt-BR"/>
        </a:p>
      </dgm:t>
    </dgm:pt>
    <dgm:pt modelId="{B3514A17-E83D-478F-A962-BE9AA129F8E1}">
      <dgm:prSet custT="1"/>
      <dgm:spPr/>
      <dgm:t>
        <a:bodyPr/>
        <a:lstStyle/>
        <a:p>
          <a:r>
            <a:rPr lang="en-US" sz="1400" dirty="0">
              <a:latin typeface="Arial" panose="020B0604020202020204" pitchFamily="34" charset="0"/>
              <a:cs typeface="Arial" panose="020B0604020202020204" pitchFamily="34" charset="0"/>
            </a:rPr>
            <a:t>Implemented GridSearchCV on Logistic Regression, SVM, Decision Tree, and KNN models</a:t>
          </a:r>
          <a:endParaRPr lang="pt-BR" sz="1400" dirty="0">
            <a:latin typeface="Arial" panose="020B0604020202020204" pitchFamily="34" charset="0"/>
            <a:cs typeface="Arial" panose="020B0604020202020204" pitchFamily="34" charset="0"/>
          </a:endParaRPr>
        </a:p>
      </dgm:t>
    </dgm:pt>
    <dgm:pt modelId="{185E79C7-7263-43D8-A8F1-938B6DEAD9C7}" type="parTrans" cxnId="{2F28BCA6-BDC7-4CF4-A758-FDFCE65FC14A}">
      <dgm:prSet/>
      <dgm:spPr/>
      <dgm:t>
        <a:bodyPr/>
        <a:lstStyle/>
        <a:p>
          <a:endParaRPr lang="pt-BR"/>
        </a:p>
      </dgm:t>
    </dgm:pt>
    <dgm:pt modelId="{6F23A538-7235-476F-A10A-F7F3CC03530B}" type="sibTrans" cxnId="{2F28BCA6-BDC7-4CF4-A758-FDFCE65FC14A}">
      <dgm:prSet/>
      <dgm:spPr/>
      <dgm:t>
        <a:bodyPr/>
        <a:lstStyle/>
        <a:p>
          <a:endParaRPr lang="pt-BR"/>
        </a:p>
      </dgm:t>
    </dgm:pt>
    <dgm:pt modelId="{272EED4F-2676-431A-97E0-3BE1E81D2691}" type="pres">
      <dgm:prSet presAssocID="{4D5D50EF-587A-48F0-96E4-B6944BBBA49D}" presName="Name0" presStyleCnt="0">
        <dgm:presLayoutVars>
          <dgm:dir/>
          <dgm:resizeHandles val="exact"/>
        </dgm:presLayoutVars>
      </dgm:prSet>
      <dgm:spPr/>
    </dgm:pt>
    <dgm:pt modelId="{0CF63C09-ECB4-4C8F-8397-ED1E7A7B7DF3}" type="pres">
      <dgm:prSet presAssocID="{78B95935-509B-4998-B087-64DB1A26FC2A}" presName="node" presStyleLbl="node1" presStyleIdx="0" presStyleCnt="5">
        <dgm:presLayoutVars>
          <dgm:bulletEnabled val="1"/>
        </dgm:presLayoutVars>
      </dgm:prSet>
      <dgm:spPr/>
    </dgm:pt>
    <dgm:pt modelId="{47F578A6-96A0-410D-8ACF-727C1A222605}" type="pres">
      <dgm:prSet presAssocID="{BF196DAD-0B5D-4EF9-B33D-C7FDF06C8013}" presName="sibTrans" presStyleLbl="sibTrans2D1" presStyleIdx="0" presStyleCnt="4"/>
      <dgm:spPr/>
    </dgm:pt>
    <dgm:pt modelId="{04A5F906-CF7D-47EE-8755-052A44425ADC}" type="pres">
      <dgm:prSet presAssocID="{BF196DAD-0B5D-4EF9-B33D-C7FDF06C8013}" presName="connectorText" presStyleLbl="sibTrans2D1" presStyleIdx="0" presStyleCnt="4"/>
      <dgm:spPr/>
    </dgm:pt>
    <dgm:pt modelId="{2BCAC406-D63F-4748-BFE5-2C92C04E741F}" type="pres">
      <dgm:prSet presAssocID="{16EF90F6-6108-4B46-958D-B0568C98FD79}" presName="node" presStyleLbl="node1" presStyleIdx="1" presStyleCnt="5">
        <dgm:presLayoutVars>
          <dgm:bulletEnabled val="1"/>
        </dgm:presLayoutVars>
      </dgm:prSet>
      <dgm:spPr/>
    </dgm:pt>
    <dgm:pt modelId="{F6A1E481-F4FD-45DA-A293-A776517AF06E}" type="pres">
      <dgm:prSet presAssocID="{E0CD55B3-9B4C-4016-ACC8-47C27CF5A206}" presName="sibTrans" presStyleLbl="sibTrans2D1" presStyleIdx="1" presStyleCnt="4"/>
      <dgm:spPr/>
    </dgm:pt>
    <dgm:pt modelId="{75AA980D-5AD3-410F-B68D-D49227F25A58}" type="pres">
      <dgm:prSet presAssocID="{E0CD55B3-9B4C-4016-ACC8-47C27CF5A206}" presName="connectorText" presStyleLbl="sibTrans2D1" presStyleIdx="1" presStyleCnt="4"/>
      <dgm:spPr/>
    </dgm:pt>
    <dgm:pt modelId="{51805C84-097C-420E-9226-1877E5AE3F72}" type="pres">
      <dgm:prSet presAssocID="{A74FD29F-213D-4CFE-AE23-CF7A808506B9}" presName="node" presStyleLbl="node1" presStyleIdx="2" presStyleCnt="5">
        <dgm:presLayoutVars>
          <dgm:bulletEnabled val="1"/>
        </dgm:presLayoutVars>
      </dgm:prSet>
      <dgm:spPr/>
    </dgm:pt>
    <dgm:pt modelId="{579F1163-0DDF-41F0-B935-24ACCAD8E02C}" type="pres">
      <dgm:prSet presAssocID="{DA4EB583-CC67-43A3-B75B-83802F0D6C62}" presName="sibTrans" presStyleLbl="sibTrans2D1" presStyleIdx="2" presStyleCnt="4"/>
      <dgm:spPr/>
    </dgm:pt>
    <dgm:pt modelId="{8EA102FD-D653-4B5C-A352-6A9CC7150424}" type="pres">
      <dgm:prSet presAssocID="{DA4EB583-CC67-43A3-B75B-83802F0D6C62}" presName="connectorText" presStyleLbl="sibTrans2D1" presStyleIdx="2" presStyleCnt="4"/>
      <dgm:spPr/>
    </dgm:pt>
    <dgm:pt modelId="{0CEEFEC2-A529-43F6-8CAD-DA1C74B7EE7B}" type="pres">
      <dgm:prSet presAssocID="{996BC97F-AD3F-4DB4-B8F9-1FDCC0C8A969}" presName="node" presStyleLbl="node1" presStyleIdx="3" presStyleCnt="5">
        <dgm:presLayoutVars>
          <dgm:bulletEnabled val="1"/>
        </dgm:presLayoutVars>
      </dgm:prSet>
      <dgm:spPr/>
    </dgm:pt>
    <dgm:pt modelId="{E88BEFF3-2C19-490B-B5CD-2656800F4949}" type="pres">
      <dgm:prSet presAssocID="{2E8DCC1E-0EAE-48F9-8120-FACB14A685A0}" presName="sibTrans" presStyleLbl="sibTrans2D1" presStyleIdx="3" presStyleCnt="4"/>
      <dgm:spPr/>
    </dgm:pt>
    <dgm:pt modelId="{A2C15702-806A-4873-8D00-C38A59485CBD}" type="pres">
      <dgm:prSet presAssocID="{2E8DCC1E-0EAE-48F9-8120-FACB14A685A0}" presName="connectorText" presStyleLbl="sibTrans2D1" presStyleIdx="3" presStyleCnt="4"/>
      <dgm:spPr/>
    </dgm:pt>
    <dgm:pt modelId="{0CF4B5DD-C288-4784-B1FB-BA2030DCFE49}" type="pres">
      <dgm:prSet presAssocID="{B3514A17-E83D-478F-A962-BE9AA129F8E1}" presName="node" presStyleLbl="node1" presStyleIdx="4" presStyleCnt="5">
        <dgm:presLayoutVars>
          <dgm:bulletEnabled val="1"/>
        </dgm:presLayoutVars>
      </dgm:prSet>
      <dgm:spPr/>
    </dgm:pt>
  </dgm:ptLst>
  <dgm:cxnLst>
    <dgm:cxn modelId="{AB1A4E01-011C-4E86-BB70-1E94D12FC2F7}" srcId="{4D5D50EF-587A-48F0-96E4-B6944BBBA49D}" destId="{16EF90F6-6108-4B46-958D-B0568C98FD79}" srcOrd="1" destOrd="0" parTransId="{33155EE4-52A1-4329-82C0-B3CA97A6C4CE}" sibTransId="{E0CD55B3-9B4C-4016-ACC8-47C27CF5A206}"/>
    <dgm:cxn modelId="{D985320C-AF6A-4FE0-97D6-D99A91E0F30C}" type="presOf" srcId="{A74FD29F-213D-4CFE-AE23-CF7A808506B9}" destId="{51805C84-097C-420E-9226-1877E5AE3F72}" srcOrd="0" destOrd="0" presId="urn:microsoft.com/office/officeart/2005/8/layout/process1"/>
    <dgm:cxn modelId="{766F2A22-42E4-4F33-801D-571751F0F6FB}" type="presOf" srcId="{E0CD55B3-9B4C-4016-ACC8-47C27CF5A206}" destId="{75AA980D-5AD3-410F-B68D-D49227F25A58}" srcOrd="1" destOrd="0" presId="urn:microsoft.com/office/officeart/2005/8/layout/process1"/>
    <dgm:cxn modelId="{1A569F2A-388B-429C-BB20-40D395200926}" type="presOf" srcId="{16EF90F6-6108-4B46-958D-B0568C98FD79}" destId="{2BCAC406-D63F-4748-BFE5-2C92C04E741F}" srcOrd="0" destOrd="0" presId="urn:microsoft.com/office/officeart/2005/8/layout/process1"/>
    <dgm:cxn modelId="{849FF93A-2BA3-4B64-AE1A-3B12A237AF1C}" type="presOf" srcId="{4D5D50EF-587A-48F0-96E4-B6944BBBA49D}" destId="{272EED4F-2676-431A-97E0-3BE1E81D2691}" srcOrd="0" destOrd="0" presId="urn:microsoft.com/office/officeart/2005/8/layout/process1"/>
    <dgm:cxn modelId="{7C16A05C-3892-4D37-AB94-E991579C99BD}" type="presOf" srcId="{B3514A17-E83D-478F-A962-BE9AA129F8E1}" destId="{0CF4B5DD-C288-4784-B1FB-BA2030DCFE49}" srcOrd="0" destOrd="0" presId="urn:microsoft.com/office/officeart/2005/8/layout/process1"/>
    <dgm:cxn modelId="{C63E236C-2906-47F7-B114-6841067ADE94}" srcId="{4D5D50EF-587A-48F0-96E4-B6944BBBA49D}" destId="{996BC97F-AD3F-4DB4-B8F9-1FDCC0C8A969}" srcOrd="3" destOrd="0" parTransId="{D0B008EC-3749-4518-8B0A-06FB4730BB43}" sibTransId="{2E8DCC1E-0EAE-48F9-8120-FACB14A685A0}"/>
    <dgm:cxn modelId="{CE90446C-E023-4391-8D3D-5C937BE7D9E3}" type="presOf" srcId="{78B95935-509B-4998-B087-64DB1A26FC2A}" destId="{0CF63C09-ECB4-4C8F-8397-ED1E7A7B7DF3}" srcOrd="0" destOrd="0" presId="urn:microsoft.com/office/officeart/2005/8/layout/process1"/>
    <dgm:cxn modelId="{D65EAC75-A32C-45B0-B219-53BDB54D7211}" type="presOf" srcId="{996BC97F-AD3F-4DB4-B8F9-1FDCC0C8A969}" destId="{0CEEFEC2-A529-43F6-8CAD-DA1C74B7EE7B}" srcOrd="0" destOrd="0" presId="urn:microsoft.com/office/officeart/2005/8/layout/process1"/>
    <dgm:cxn modelId="{5A23468A-D482-4A1B-81F4-CC2872073A6D}" type="presOf" srcId="{DA4EB583-CC67-43A3-B75B-83802F0D6C62}" destId="{579F1163-0DDF-41F0-B935-24ACCAD8E02C}" srcOrd="0" destOrd="0" presId="urn:microsoft.com/office/officeart/2005/8/layout/process1"/>
    <dgm:cxn modelId="{1320BB8C-D75B-4AA1-95E4-4B610489F62A}" type="presOf" srcId="{2E8DCC1E-0EAE-48F9-8120-FACB14A685A0}" destId="{E88BEFF3-2C19-490B-B5CD-2656800F4949}" srcOrd="0" destOrd="0" presId="urn:microsoft.com/office/officeart/2005/8/layout/process1"/>
    <dgm:cxn modelId="{9B716F95-37D2-464A-9070-23424593FF39}" srcId="{4D5D50EF-587A-48F0-96E4-B6944BBBA49D}" destId="{A74FD29F-213D-4CFE-AE23-CF7A808506B9}" srcOrd="2" destOrd="0" parTransId="{9DA4D611-712B-4E7D-85D1-06A3E0ED62AE}" sibTransId="{DA4EB583-CC67-43A3-B75B-83802F0D6C62}"/>
    <dgm:cxn modelId="{2F28BCA6-BDC7-4CF4-A758-FDFCE65FC14A}" srcId="{4D5D50EF-587A-48F0-96E4-B6944BBBA49D}" destId="{B3514A17-E83D-478F-A962-BE9AA129F8E1}" srcOrd="4" destOrd="0" parTransId="{185E79C7-7263-43D8-A8F1-938B6DEAD9C7}" sibTransId="{6F23A538-7235-476F-A10A-F7F3CC03530B}"/>
    <dgm:cxn modelId="{C5882BAD-940E-4C21-9E65-BE40F7A1FAFD}" type="presOf" srcId="{E0CD55B3-9B4C-4016-ACC8-47C27CF5A206}" destId="{F6A1E481-F4FD-45DA-A293-A776517AF06E}" srcOrd="0" destOrd="0" presId="urn:microsoft.com/office/officeart/2005/8/layout/process1"/>
    <dgm:cxn modelId="{1C4E44C6-2FCF-466E-9E7B-74CEA8798105}" type="presOf" srcId="{DA4EB583-CC67-43A3-B75B-83802F0D6C62}" destId="{8EA102FD-D653-4B5C-A352-6A9CC7150424}" srcOrd="1" destOrd="0" presId="urn:microsoft.com/office/officeart/2005/8/layout/process1"/>
    <dgm:cxn modelId="{D6E929C8-CF06-4DC2-9746-CC7E10074285}" type="presOf" srcId="{BF196DAD-0B5D-4EF9-B33D-C7FDF06C8013}" destId="{47F578A6-96A0-410D-8ACF-727C1A222605}" srcOrd="0" destOrd="0" presId="urn:microsoft.com/office/officeart/2005/8/layout/process1"/>
    <dgm:cxn modelId="{0F5A50F3-EE4B-4FC6-A376-6A6612D1C824}" srcId="{4D5D50EF-587A-48F0-96E4-B6944BBBA49D}" destId="{78B95935-509B-4998-B087-64DB1A26FC2A}" srcOrd="0" destOrd="0" parTransId="{3C679380-F3A4-42B1-90D2-4386C1D36CBB}" sibTransId="{BF196DAD-0B5D-4EF9-B33D-C7FDF06C8013}"/>
    <dgm:cxn modelId="{EFC014F5-0D75-4FA2-85A8-D39066A0901C}" type="presOf" srcId="{BF196DAD-0B5D-4EF9-B33D-C7FDF06C8013}" destId="{04A5F906-CF7D-47EE-8755-052A44425ADC}" srcOrd="1" destOrd="0" presId="urn:microsoft.com/office/officeart/2005/8/layout/process1"/>
    <dgm:cxn modelId="{3BF8AAFE-9A45-4D49-9F3D-6615E9134C53}" type="presOf" srcId="{2E8DCC1E-0EAE-48F9-8120-FACB14A685A0}" destId="{A2C15702-806A-4873-8D00-C38A59485CBD}" srcOrd="1" destOrd="0" presId="urn:microsoft.com/office/officeart/2005/8/layout/process1"/>
    <dgm:cxn modelId="{BCC47295-0D43-4248-B24D-CF069117406E}" type="presParOf" srcId="{272EED4F-2676-431A-97E0-3BE1E81D2691}" destId="{0CF63C09-ECB4-4C8F-8397-ED1E7A7B7DF3}" srcOrd="0" destOrd="0" presId="urn:microsoft.com/office/officeart/2005/8/layout/process1"/>
    <dgm:cxn modelId="{49E99EA1-DD66-40F1-AF04-57746635E1B2}" type="presParOf" srcId="{272EED4F-2676-431A-97E0-3BE1E81D2691}" destId="{47F578A6-96A0-410D-8ACF-727C1A222605}" srcOrd="1" destOrd="0" presId="urn:microsoft.com/office/officeart/2005/8/layout/process1"/>
    <dgm:cxn modelId="{629CBAEF-DBED-40DD-981E-15B56E03EAC0}" type="presParOf" srcId="{47F578A6-96A0-410D-8ACF-727C1A222605}" destId="{04A5F906-CF7D-47EE-8755-052A44425ADC}" srcOrd="0" destOrd="0" presId="urn:microsoft.com/office/officeart/2005/8/layout/process1"/>
    <dgm:cxn modelId="{7A89EE34-F556-435A-BC2A-DB4CF72A070A}" type="presParOf" srcId="{272EED4F-2676-431A-97E0-3BE1E81D2691}" destId="{2BCAC406-D63F-4748-BFE5-2C92C04E741F}" srcOrd="2" destOrd="0" presId="urn:microsoft.com/office/officeart/2005/8/layout/process1"/>
    <dgm:cxn modelId="{ACC26A22-E91C-4E57-8B0D-0DD9340AB3EF}" type="presParOf" srcId="{272EED4F-2676-431A-97E0-3BE1E81D2691}" destId="{F6A1E481-F4FD-45DA-A293-A776517AF06E}" srcOrd="3" destOrd="0" presId="urn:microsoft.com/office/officeart/2005/8/layout/process1"/>
    <dgm:cxn modelId="{513B5EF9-453A-4DE0-8EEA-0BEF6D63BD13}" type="presParOf" srcId="{F6A1E481-F4FD-45DA-A293-A776517AF06E}" destId="{75AA980D-5AD3-410F-B68D-D49227F25A58}" srcOrd="0" destOrd="0" presId="urn:microsoft.com/office/officeart/2005/8/layout/process1"/>
    <dgm:cxn modelId="{B9AF0E50-CC02-4D52-BCD7-4F621578128E}" type="presParOf" srcId="{272EED4F-2676-431A-97E0-3BE1E81D2691}" destId="{51805C84-097C-420E-9226-1877E5AE3F72}" srcOrd="4" destOrd="0" presId="urn:microsoft.com/office/officeart/2005/8/layout/process1"/>
    <dgm:cxn modelId="{7EC346A6-EE73-4E61-9B02-7F0CA7E62A3F}" type="presParOf" srcId="{272EED4F-2676-431A-97E0-3BE1E81D2691}" destId="{579F1163-0DDF-41F0-B935-24ACCAD8E02C}" srcOrd="5" destOrd="0" presId="urn:microsoft.com/office/officeart/2005/8/layout/process1"/>
    <dgm:cxn modelId="{F17EA0FA-B1E3-4EF2-ADB7-FCB1C0323E8C}" type="presParOf" srcId="{579F1163-0DDF-41F0-B935-24ACCAD8E02C}" destId="{8EA102FD-D653-4B5C-A352-6A9CC7150424}" srcOrd="0" destOrd="0" presId="urn:microsoft.com/office/officeart/2005/8/layout/process1"/>
    <dgm:cxn modelId="{B0BD0672-5EBF-4223-92C0-0A76F3890361}" type="presParOf" srcId="{272EED4F-2676-431A-97E0-3BE1E81D2691}" destId="{0CEEFEC2-A529-43F6-8CAD-DA1C74B7EE7B}" srcOrd="6" destOrd="0" presId="urn:microsoft.com/office/officeart/2005/8/layout/process1"/>
    <dgm:cxn modelId="{95E510F1-61FA-4DB6-BAFD-A1A17F71112D}" type="presParOf" srcId="{272EED4F-2676-431A-97E0-3BE1E81D2691}" destId="{E88BEFF3-2C19-490B-B5CD-2656800F4949}" srcOrd="7" destOrd="0" presId="urn:microsoft.com/office/officeart/2005/8/layout/process1"/>
    <dgm:cxn modelId="{CF4492A0-206F-4B76-BDF7-4686F3A768C7}" type="presParOf" srcId="{E88BEFF3-2C19-490B-B5CD-2656800F4949}" destId="{A2C15702-806A-4873-8D00-C38A59485CBD}" srcOrd="0" destOrd="0" presId="urn:microsoft.com/office/officeart/2005/8/layout/process1"/>
    <dgm:cxn modelId="{32C96D89-D650-4A22-8BFC-DBC62517F4E8}" type="presParOf" srcId="{272EED4F-2676-431A-97E0-3BE1E81D2691}" destId="{0CF4B5DD-C288-4784-B1FB-BA2030DCFE49}"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981C1EB6-8627-4160-920D-62791C016CA4}" type="doc">
      <dgm:prSet loTypeId="urn:microsoft.com/office/officeart/2005/8/layout/process1" loCatId="process" qsTypeId="urn:microsoft.com/office/officeart/2005/8/quickstyle/simple1" qsCatId="simple" csTypeId="urn:microsoft.com/office/officeart/2005/8/colors/accent1_2" csCatId="accent1" phldr="1"/>
      <dgm:spPr/>
    </dgm:pt>
    <dgm:pt modelId="{3E5C8317-767E-4406-8F8E-20F299E1D94D}">
      <dgm:prSet phldrT="[Text]"/>
      <dgm:spPr/>
      <dgm:t>
        <a:bodyPr/>
        <a:lstStyle/>
        <a:p>
          <a:r>
            <a:rPr lang="en-US" dirty="0">
              <a:latin typeface="Arial" panose="020B0604020202020204" pitchFamily="34" charset="0"/>
              <a:cs typeface="Arial" panose="020B0604020202020204" pitchFamily="34" charset="0"/>
            </a:rPr>
            <a:t>Calculated accuracy on the test data using the .score() method for each model</a:t>
          </a:r>
          <a:endParaRPr lang="pt-BR" dirty="0">
            <a:latin typeface="Arial" panose="020B0604020202020204" pitchFamily="34" charset="0"/>
            <a:cs typeface="Arial" panose="020B0604020202020204" pitchFamily="34" charset="0"/>
          </a:endParaRPr>
        </a:p>
      </dgm:t>
    </dgm:pt>
    <dgm:pt modelId="{2503B6D3-D395-47CA-9F7F-30FDF2DA5741}" type="parTrans" cxnId="{FFB5FB93-69CB-4941-BD5C-83EE715067C4}">
      <dgm:prSet/>
      <dgm:spPr/>
      <dgm:t>
        <a:bodyPr/>
        <a:lstStyle/>
        <a:p>
          <a:endParaRPr lang="pt-BR"/>
        </a:p>
      </dgm:t>
    </dgm:pt>
    <dgm:pt modelId="{BA229C7F-CA58-4C65-AD96-D0B0C9AAF0CC}" type="sibTrans" cxnId="{FFB5FB93-69CB-4941-BD5C-83EE715067C4}">
      <dgm:prSet/>
      <dgm:spPr/>
      <dgm:t>
        <a:bodyPr/>
        <a:lstStyle/>
        <a:p>
          <a:endParaRPr lang="pt-BR"/>
        </a:p>
      </dgm:t>
    </dgm:pt>
    <dgm:pt modelId="{4864CD67-11F5-4BFB-A2AB-2E5DC62D33A5}">
      <dgm:prSet/>
      <dgm:spPr/>
      <dgm:t>
        <a:bodyPr/>
        <a:lstStyle/>
        <a:p>
          <a:r>
            <a:rPr lang="en-US" dirty="0">
              <a:latin typeface="Arial" panose="020B0604020202020204" pitchFamily="34" charset="0"/>
              <a:cs typeface="Arial" panose="020B0604020202020204" pitchFamily="34" charset="0"/>
            </a:rPr>
            <a:t>Examined the confusion matrix for a comprehensive understanding of model performance</a:t>
          </a:r>
          <a:endParaRPr lang="pt-BR" dirty="0">
            <a:latin typeface="Arial" panose="020B0604020202020204" pitchFamily="34" charset="0"/>
            <a:cs typeface="Arial" panose="020B0604020202020204" pitchFamily="34" charset="0"/>
          </a:endParaRPr>
        </a:p>
      </dgm:t>
    </dgm:pt>
    <dgm:pt modelId="{5B785172-E1DF-4832-B53C-C183009C06C2}" type="parTrans" cxnId="{CEB1554C-8D4A-4706-93C6-3DAA39E17438}">
      <dgm:prSet/>
      <dgm:spPr/>
      <dgm:t>
        <a:bodyPr/>
        <a:lstStyle/>
        <a:p>
          <a:endParaRPr lang="pt-BR"/>
        </a:p>
      </dgm:t>
    </dgm:pt>
    <dgm:pt modelId="{F036CB73-7352-4E77-A535-7ED72F70DB36}" type="sibTrans" cxnId="{CEB1554C-8D4A-4706-93C6-3DAA39E17438}">
      <dgm:prSet/>
      <dgm:spPr/>
      <dgm:t>
        <a:bodyPr/>
        <a:lstStyle/>
        <a:p>
          <a:endParaRPr lang="pt-BR"/>
        </a:p>
      </dgm:t>
    </dgm:pt>
    <dgm:pt modelId="{A5354276-E48B-4EAD-8297-EE0B6AD22B51}">
      <dgm:prSet/>
      <dgm:spPr/>
      <dgm:t>
        <a:bodyPr/>
        <a:lstStyle/>
        <a:p>
          <a:r>
            <a:rPr lang="en-US" dirty="0">
              <a:latin typeface="Arial" panose="020B0604020202020204" pitchFamily="34" charset="0"/>
              <a:cs typeface="Arial" panose="020B0604020202020204" pitchFamily="34" charset="0"/>
            </a:rPr>
            <a:t>Evaluated model performance using Jaccard score and F1 score metrics</a:t>
          </a:r>
          <a:endParaRPr lang="pt-BR" dirty="0">
            <a:latin typeface="Arial" panose="020B0604020202020204" pitchFamily="34" charset="0"/>
            <a:cs typeface="Arial" panose="020B0604020202020204" pitchFamily="34" charset="0"/>
          </a:endParaRPr>
        </a:p>
      </dgm:t>
    </dgm:pt>
    <dgm:pt modelId="{70170EB5-6A49-4BFC-969D-3E1C70E6EFEE}" type="parTrans" cxnId="{81D3BEA4-07DD-434B-A6DE-1EF3CC2698E5}">
      <dgm:prSet/>
      <dgm:spPr/>
      <dgm:t>
        <a:bodyPr/>
        <a:lstStyle/>
        <a:p>
          <a:endParaRPr lang="pt-BR"/>
        </a:p>
      </dgm:t>
    </dgm:pt>
    <dgm:pt modelId="{FFB13D74-719A-473C-984E-01DF63A4E2D8}" type="sibTrans" cxnId="{81D3BEA4-07DD-434B-A6DE-1EF3CC2698E5}">
      <dgm:prSet/>
      <dgm:spPr/>
      <dgm:t>
        <a:bodyPr/>
        <a:lstStyle/>
        <a:p>
          <a:endParaRPr lang="pt-BR"/>
        </a:p>
      </dgm:t>
    </dgm:pt>
    <dgm:pt modelId="{138A0498-8C06-47A3-BC25-068F0E147EB7}">
      <dgm:prSet/>
      <dgm:spPr/>
      <dgm:t>
        <a:bodyPr/>
        <a:lstStyle/>
        <a:p>
          <a:r>
            <a:rPr lang="en-US" dirty="0">
              <a:latin typeface="Arial" panose="020B0604020202020204" pitchFamily="34" charset="0"/>
              <a:cs typeface="Arial" panose="020B0604020202020204" pitchFamily="34" charset="0"/>
            </a:rPr>
            <a:t>Determined the best-performing model based on comprehensive metric analysis</a:t>
          </a:r>
          <a:endParaRPr lang="pt-BR" dirty="0">
            <a:latin typeface="Arial" panose="020B0604020202020204" pitchFamily="34" charset="0"/>
            <a:cs typeface="Arial" panose="020B0604020202020204" pitchFamily="34" charset="0"/>
          </a:endParaRPr>
        </a:p>
      </dgm:t>
    </dgm:pt>
    <dgm:pt modelId="{4D0816BC-E002-4A0E-90D3-7AC900AB45CC}" type="parTrans" cxnId="{ED9219AB-A46E-4495-A558-61E57C1DABAB}">
      <dgm:prSet/>
      <dgm:spPr/>
      <dgm:t>
        <a:bodyPr/>
        <a:lstStyle/>
        <a:p>
          <a:endParaRPr lang="pt-BR"/>
        </a:p>
      </dgm:t>
    </dgm:pt>
    <dgm:pt modelId="{0CB0A141-52BA-4429-B957-BA65DEC3AD2C}" type="sibTrans" cxnId="{ED9219AB-A46E-4495-A558-61E57C1DABAB}">
      <dgm:prSet/>
      <dgm:spPr/>
      <dgm:t>
        <a:bodyPr/>
        <a:lstStyle/>
        <a:p>
          <a:endParaRPr lang="pt-BR"/>
        </a:p>
      </dgm:t>
    </dgm:pt>
    <dgm:pt modelId="{65B28E94-7123-4BE5-ADF4-61F5668CE6D3}" type="pres">
      <dgm:prSet presAssocID="{981C1EB6-8627-4160-920D-62791C016CA4}" presName="Name0" presStyleCnt="0">
        <dgm:presLayoutVars>
          <dgm:dir val="rev"/>
          <dgm:resizeHandles val="exact"/>
        </dgm:presLayoutVars>
      </dgm:prSet>
      <dgm:spPr/>
    </dgm:pt>
    <dgm:pt modelId="{94AA501E-767F-4016-A214-74ED5AC17B94}" type="pres">
      <dgm:prSet presAssocID="{3E5C8317-767E-4406-8F8E-20F299E1D94D}" presName="node" presStyleLbl="node1" presStyleIdx="0" presStyleCnt="4">
        <dgm:presLayoutVars>
          <dgm:bulletEnabled val="1"/>
        </dgm:presLayoutVars>
      </dgm:prSet>
      <dgm:spPr/>
    </dgm:pt>
    <dgm:pt modelId="{D28614F3-F771-4DBD-BDA4-D644A78C6994}" type="pres">
      <dgm:prSet presAssocID="{BA229C7F-CA58-4C65-AD96-D0B0C9AAF0CC}" presName="sibTrans" presStyleLbl="sibTrans2D1" presStyleIdx="0" presStyleCnt="3"/>
      <dgm:spPr/>
    </dgm:pt>
    <dgm:pt modelId="{6863C00F-F0EF-453A-9C4F-7D8162CEE236}" type="pres">
      <dgm:prSet presAssocID="{BA229C7F-CA58-4C65-AD96-D0B0C9AAF0CC}" presName="connectorText" presStyleLbl="sibTrans2D1" presStyleIdx="0" presStyleCnt="3"/>
      <dgm:spPr/>
    </dgm:pt>
    <dgm:pt modelId="{8078527D-798C-49CB-B337-0004115BC32A}" type="pres">
      <dgm:prSet presAssocID="{4864CD67-11F5-4BFB-A2AB-2E5DC62D33A5}" presName="node" presStyleLbl="node1" presStyleIdx="1" presStyleCnt="4">
        <dgm:presLayoutVars>
          <dgm:bulletEnabled val="1"/>
        </dgm:presLayoutVars>
      </dgm:prSet>
      <dgm:spPr/>
    </dgm:pt>
    <dgm:pt modelId="{5CD337A4-DB2A-486A-A931-6A883EBF75A3}" type="pres">
      <dgm:prSet presAssocID="{F036CB73-7352-4E77-A535-7ED72F70DB36}" presName="sibTrans" presStyleLbl="sibTrans2D1" presStyleIdx="1" presStyleCnt="3"/>
      <dgm:spPr/>
    </dgm:pt>
    <dgm:pt modelId="{694AB2EA-8100-4C43-B827-DAA95259FEE5}" type="pres">
      <dgm:prSet presAssocID="{F036CB73-7352-4E77-A535-7ED72F70DB36}" presName="connectorText" presStyleLbl="sibTrans2D1" presStyleIdx="1" presStyleCnt="3"/>
      <dgm:spPr/>
    </dgm:pt>
    <dgm:pt modelId="{3CDCB434-2E41-4F9A-ADB2-87E8FDE9EC7F}" type="pres">
      <dgm:prSet presAssocID="{A5354276-E48B-4EAD-8297-EE0B6AD22B51}" presName="node" presStyleLbl="node1" presStyleIdx="2" presStyleCnt="4">
        <dgm:presLayoutVars>
          <dgm:bulletEnabled val="1"/>
        </dgm:presLayoutVars>
      </dgm:prSet>
      <dgm:spPr/>
    </dgm:pt>
    <dgm:pt modelId="{4A9632CC-A352-4EAA-8EB3-61E489A3C04A}" type="pres">
      <dgm:prSet presAssocID="{FFB13D74-719A-473C-984E-01DF63A4E2D8}" presName="sibTrans" presStyleLbl="sibTrans2D1" presStyleIdx="2" presStyleCnt="3"/>
      <dgm:spPr/>
    </dgm:pt>
    <dgm:pt modelId="{AAA3916C-CDD0-418A-B9F4-33CE1A5C1103}" type="pres">
      <dgm:prSet presAssocID="{FFB13D74-719A-473C-984E-01DF63A4E2D8}" presName="connectorText" presStyleLbl="sibTrans2D1" presStyleIdx="2" presStyleCnt="3"/>
      <dgm:spPr/>
    </dgm:pt>
    <dgm:pt modelId="{49002469-17E7-4904-B712-96038BA69FDB}" type="pres">
      <dgm:prSet presAssocID="{138A0498-8C06-47A3-BC25-068F0E147EB7}" presName="node" presStyleLbl="node1" presStyleIdx="3" presStyleCnt="4">
        <dgm:presLayoutVars>
          <dgm:bulletEnabled val="1"/>
        </dgm:presLayoutVars>
      </dgm:prSet>
      <dgm:spPr/>
    </dgm:pt>
  </dgm:ptLst>
  <dgm:cxnLst>
    <dgm:cxn modelId="{45A3AD2B-09C4-4422-A826-3198265B4A7E}" type="presOf" srcId="{981C1EB6-8627-4160-920D-62791C016CA4}" destId="{65B28E94-7123-4BE5-ADF4-61F5668CE6D3}" srcOrd="0" destOrd="0" presId="urn:microsoft.com/office/officeart/2005/8/layout/process1"/>
    <dgm:cxn modelId="{48E29E36-49B4-4CFF-8EDA-C82CB98FD9E0}" type="presOf" srcId="{FFB13D74-719A-473C-984E-01DF63A4E2D8}" destId="{AAA3916C-CDD0-418A-B9F4-33CE1A5C1103}" srcOrd="1" destOrd="0" presId="urn:microsoft.com/office/officeart/2005/8/layout/process1"/>
    <dgm:cxn modelId="{3D88CC3A-2C95-420C-B318-3FBE92A6A0B5}" type="presOf" srcId="{4864CD67-11F5-4BFB-A2AB-2E5DC62D33A5}" destId="{8078527D-798C-49CB-B337-0004115BC32A}" srcOrd="0" destOrd="0" presId="urn:microsoft.com/office/officeart/2005/8/layout/process1"/>
    <dgm:cxn modelId="{5B025C5B-4648-4940-8CD9-66FC711C3192}" type="presOf" srcId="{FFB13D74-719A-473C-984E-01DF63A4E2D8}" destId="{4A9632CC-A352-4EAA-8EB3-61E489A3C04A}" srcOrd="0" destOrd="0" presId="urn:microsoft.com/office/officeart/2005/8/layout/process1"/>
    <dgm:cxn modelId="{014C3543-545E-4DF7-A5CB-A799B0E99E2F}" type="presOf" srcId="{F036CB73-7352-4E77-A535-7ED72F70DB36}" destId="{694AB2EA-8100-4C43-B827-DAA95259FEE5}" srcOrd="1" destOrd="0" presId="urn:microsoft.com/office/officeart/2005/8/layout/process1"/>
    <dgm:cxn modelId="{CEB1554C-8D4A-4706-93C6-3DAA39E17438}" srcId="{981C1EB6-8627-4160-920D-62791C016CA4}" destId="{4864CD67-11F5-4BFB-A2AB-2E5DC62D33A5}" srcOrd="1" destOrd="0" parTransId="{5B785172-E1DF-4832-B53C-C183009C06C2}" sibTransId="{F036CB73-7352-4E77-A535-7ED72F70DB36}"/>
    <dgm:cxn modelId="{79BB227C-583F-4871-A178-CE72E636A17B}" type="presOf" srcId="{138A0498-8C06-47A3-BC25-068F0E147EB7}" destId="{49002469-17E7-4904-B712-96038BA69FDB}" srcOrd="0" destOrd="0" presId="urn:microsoft.com/office/officeart/2005/8/layout/process1"/>
    <dgm:cxn modelId="{FFB5FB93-69CB-4941-BD5C-83EE715067C4}" srcId="{981C1EB6-8627-4160-920D-62791C016CA4}" destId="{3E5C8317-767E-4406-8F8E-20F299E1D94D}" srcOrd="0" destOrd="0" parTransId="{2503B6D3-D395-47CA-9F7F-30FDF2DA5741}" sibTransId="{BA229C7F-CA58-4C65-AD96-D0B0C9AAF0CC}"/>
    <dgm:cxn modelId="{0BCBC2A0-2565-4651-BCF5-74E36EF96217}" type="presOf" srcId="{A5354276-E48B-4EAD-8297-EE0B6AD22B51}" destId="{3CDCB434-2E41-4F9A-ADB2-87E8FDE9EC7F}" srcOrd="0" destOrd="0" presId="urn:microsoft.com/office/officeart/2005/8/layout/process1"/>
    <dgm:cxn modelId="{81D3BEA4-07DD-434B-A6DE-1EF3CC2698E5}" srcId="{981C1EB6-8627-4160-920D-62791C016CA4}" destId="{A5354276-E48B-4EAD-8297-EE0B6AD22B51}" srcOrd="2" destOrd="0" parTransId="{70170EB5-6A49-4BFC-969D-3E1C70E6EFEE}" sibTransId="{FFB13D74-719A-473C-984E-01DF63A4E2D8}"/>
    <dgm:cxn modelId="{ED9219AB-A46E-4495-A558-61E57C1DABAB}" srcId="{981C1EB6-8627-4160-920D-62791C016CA4}" destId="{138A0498-8C06-47A3-BC25-068F0E147EB7}" srcOrd="3" destOrd="0" parTransId="{4D0816BC-E002-4A0E-90D3-7AC900AB45CC}" sibTransId="{0CB0A141-52BA-4429-B957-BA65DEC3AD2C}"/>
    <dgm:cxn modelId="{54C6EDDD-2693-4F03-B59F-FF2DCDB0AC59}" type="presOf" srcId="{3E5C8317-767E-4406-8F8E-20F299E1D94D}" destId="{94AA501E-767F-4016-A214-74ED5AC17B94}" srcOrd="0" destOrd="0" presId="urn:microsoft.com/office/officeart/2005/8/layout/process1"/>
    <dgm:cxn modelId="{CFD5C1E0-DA2F-433C-9712-F41DDEEBA04A}" type="presOf" srcId="{F036CB73-7352-4E77-A535-7ED72F70DB36}" destId="{5CD337A4-DB2A-486A-A931-6A883EBF75A3}" srcOrd="0" destOrd="0" presId="urn:microsoft.com/office/officeart/2005/8/layout/process1"/>
    <dgm:cxn modelId="{23B418E7-B3EA-40D3-AB2A-7DBE635D21D9}" type="presOf" srcId="{BA229C7F-CA58-4C65-AD96-D0B0C9AAF0CC}" destId="{6863C00F-F0EF-453A-9C4F-7D8162CEE236}" srcOrd="1" destOrd="0" presId="urn:microsoft.com/office/officeart/2005/8/layout/process1"/>
    <dgm:cxn modelId="{DB73DBFF-ECC5-4D85-98A0-46D24B606350}" type="presOf" srcId="{BA229C7F-CA58-4C65-AD96-D0B0C9AAF0CC}" destId="{D28614F3-F771-4DBD-BDA4-D644A78C6994}" srcOrd="0" destOrd="0" presId="urn:microsoft.com/office/officeart/2005/8/layout/process1"/>
    <dgm:cxn modelId="{A46DDCC0-D9E9-4FAF-A1E6-700FFD6228F2}" type="presParOf" srcId="{65B28E94-7123-4BE5-ADF4-61F5668CE6D3}" destId="{94AA501E-767F-4016-A214-74ED5AC17B94}" srcOrd="0" destOrd="0" presId="urn:microsoft.com/office/officeart/2005/8/layout/process1"/>
    <dgm:cxn modelId="{63D4FAFC-2E8C-40D7-9C7D-402C38013620}" type="presParOf" srcId="{65B28E94-7123-4BE5-ADF4-61F5668CE6D3}" destId="{D28614F3-F771-4DBD-BDA4-D644A78C6994}" srcOrd="1" destOrd="0" presId="urn:microsoft.com/office/officeart/2005/8/layout/process1"/>
    <dgm:cxn modelId="{E892865C-5540-4853-BADC-2E94AEDD070D}" type="presParOf" srcId="{D28614F3-F771-4DBD-BDA4-D644A78C6994}" destId="{6863C00F-F0EF-453A-9C4F-7D8162CEE236}" srcOrd="0" destOrd="0" presId="urn:microsoft.com/office/officeart/2005/8/layout/process1"/>
    <dgm:cxn modelId="{A06B217B-0814-48A1-861E-191B7F9F1375}" type="presParOf" srcId="{65B28E94-7123-4BE5-ADF4-61F5668CE6D3}" destId="{8078527D-798C-49CB-B337-0004115BC32A}" srcOrd="2" destOrd="0" presId="urn:microsoft.com/office/officeart/2005/8/layout/process1"/>
    <dgm:cxn modelId="{42971AAC-4C40-4AB2-A9E2-A15E59DB4CAA}" type="presParOf" srcId="{65B28E94-7123-4BE5-ADF4-61F5668CE6D3}" destId="{5CD337A4-DB2A-486A-A931-6A883EBF75A3}" srcOrd="3" destOrd="0" presId="urn:microsoft.com/office/officeart/2005/8/layout/process1"/>
    <dgm:cxn modelId="{656F56DE-A216-492A-9B34-9C3725656DE6}" type="presParOf" srcId="{5CD337A4-DB2A-486A-A931-6A883EBF75A3}" destId="{694AB2EA-8100-4C43-B827-DAA95259FEE5}" srcOrd="0" destOrd="0" presId="urn:microsoft.com/office/officeart/2005/8/layout/process1"/>
    <dgm:cxn modelId="{C9E4CBAB-F54D-4E29-B77B-20DFD88AD970}" type="presParOf" srcId="{65B28E94-7123-4BE5-ADF4-61F5668CE6D3}" destId="{3CDCB434-2E41-4F9A-ADB2-87E8FDE9EC7F}" srcOrd="4" destOrd="0" presId="urn:microsoft.com/office/officeart/2005/8/layout/process1"/>
    <dgm:cxn modelId="{C6AB23BC-BEEB-49E5-A687-B4E55ABD5EEA}" type="presParOf" srcId="{65B28E94-7123-4BE5-ADF4-61F5668CE6D3}" destId="{4A9632CC-A352-4EAA-8EB3-61E489A3C04A}" srcOrd="5" destOrd="0" presId="urn:microsoft.com/office/officeart/2005/8/layout/process1"/>
    <dgm:cxn modelId="{CD7A6F9C-F143-4BAD-B95B-1FE8A42AB2D1}" type="presParOf" srcId="{4A9632CC-A352-4EAA-8EB3-61E489A3C04A}" destId="{AAA3916C-CDD0-418A-B9F4-33CE1A5C1103}" srcOrd="0" destOrd="0" presId="urn:microsoft.com/office/officeart/2005/8/layout/process1"/>
    <dgm:cxn modelId="{0ACC261A-4EE1-46AB-B498-87750B6DBFC3}" type="presParOf" srcId="{65B28E94-7123-4BE5-ADF4-61F5668CE6D3}" destId="{49002469-17E7-4904-B712-96038BA69FDB}" srcOrd="6" destOrd="0" presId="urn:microsoft.com/office/officeart/2005/8/layout/process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252514-3310-416E-9804-FB81B1DC58C0}"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pt-BR"/>
        </a:p>
      </dgm:t>
    </dgm:pt>
    <dgm:pt modelId="{459E7DA5-146E-4E03-AAC4-C8BE9CEA4709}">
      <dgm:prSet custT="1"/>
      <dgm:spPr/>
      <dgm:t>
        <a:bodyPr/>
        <a:lstStyle/>
        <a:p>
          <a:r>
            <a:rPr lang="en-US" sz="2000" dirty="0"/>
            <a:t>Summary of Methodologies</a:t>
          </a:r>
          <a:endParaRPr lang="pt-BR" sz="2000" dirty="0"/>
        </a:p>
      </dgm:t>
    </dgm:pt>
    <dgm:pt modelId="{70179C5C-B8B2-418E-AC7B-3D52F99CC841}" type="parTrans" cxnId="{F11F654B-A418-4CDA-934D-8CCF493BCEE2}">
      <dgm:prSet/>
      <dgm:spPr/>
      <dgm:t>
        <a:bodyPr/>
        <a:lstStyle/>
        <a:p>
          <a:endParaRPr lang="pt-BR"/>
        </a:p>
      </dgm:t>
    </dgm:pt>
    <dgm:pt modelId="{4CE0339D-3959-4B5D-B48D-9B26F1072E24}" type="sibTrans" cxnId="{F11F654B-A418-4CDA-934D-8CCF493BCEE2}">
      <dgm:prSet/>
      <dgm:spPr/>
      <dgm:t>
        <a:bodyPr/>
        <a:lstStyle/>
        <a:p>
          <a:endParaRPr lang="pt-BR"/>
        </a:p>
      </dgm:t>
    </dgm:pt>
    <dgm:pt modelId="{8C1BF64F-FFA8-419D-80D5-9BFE279E0B23}">
      <dgm:prSet/>
      <dgm:spPr/>
      <dgm:t>
        <a:bodyPr anchor="ctr"/>
        <a:lstStyle/>
        <a:p>
          <a:pPr algn="l"/>
          <a:r>
            <a:rPr lang="en-US" b="0" dirty="0"/>
            <a:t>Data Collection</a:t>
          </a:r>
          <a:endParaRPr lang="pt-BR" b="0" dirty="0"/>
        </a:p>
      </dgm:t>
    </dgm:pt>
    <dgm:pt modelId="{7988E741-9517-402B-B3BF-07D49543BF26}" type="parTrans" cxnId="{5A8ECD51-3649-44A0-8A25-1F810F863186}">
      <dgm:prSet/>
      <dgm:spPr/>
      <dgm:t>
        <a:bodyPr/>
        <a:lstStyle/>
        <a:p>
          <a:endParaRPr lang="pt-BR"/>
        </a:p>
      </dgm:t>
    </dgm:pt>
    <dgm:pt modelId="{384F8B43-87EE-4F6A-AF2A-4DD63DA2EA23}" type="sibTrans" cxnId="{5A8ECD51-3649-44A0-8A25-1F810F863186}">
      <dgm:prSet/>
      <dgm:spPr/>
      <dgm:t>
        <a:bodyPr/>
        <a:lstStyle/>
        <a:p>
          <a:endParaRPr lang="pt-BR"/>
        </a:p>
      </dgm:t>
    </dgm:pt>
    <dgm:pt modelId="{D315C98D-D7B5-479B-91F3-9476D9FD8084}">
      <dgm:prSet/>
      <dgm:spPr/>
      <dgm:t>
        <a:bodyPr anchor="ctr"/>
        <a:lstStyle/>
        <a:p>
          <a:pPr algn="l"/>
          <a:r>
            <a:rPr lang="en-US" b="0" dirty="0"/>
            <a:t>Data Wrangling</a:t>
          </a:r>
          <a:endParaRPr lang="pt-BR" b="0" dirty="0"/>
        </a:p>
      </dgm:t>
    </dgm:pt>
    <dgm:pt modelId="{77DEA0AE-2D89-45DF-AB45-EB13B484398D}" type="parTrans" cxnId="{B2DC064A-444B-467F-AB8D-1FFCE4AA64F5}">
      <dgm:prSet/>
      <dgm:spPr/>
      <dgm:t>
        <a:bodyPr/>
        <a:lstStyle/>
        <a:p>
          <a:endParaRPr lang="pt-BR"/>
        </a:p>
      </dgm:t>
    </dgm:pt>
    <dgm:pt modelId="{676FD61B-0D8C-4217-BD98-EF0932EFCF60}" type="sibTrans" cxnId="{B2DC064A-444B-467F-AB8D-1FFCE4AA64F5}">
      <dgm:prSet/>
      <dgm:spPr/>
      <dgm:t>
        <a:bodyPr/>
        <a:lstStyle/>
        <a:p>
          <a:endParaRPr lang="pt-BR"/>
        </a:p>
      </dgm:t>
    </dgm:pt>
    <dgm:pt modelId="{3C548446-C00F-453F-8D63-F379445F82AE}">
      <dgm:prSet/>
      <dgm:spPr/>
      <dgm:t>
        <a:bodyPr anchor="ctr"/>
        <a:lstStyle/>
        <a:p>
          <a:pPr algn="just"/>
          <a:r>
            <a:rPr lang="en-US" b="0" dirty="0"/>
            <a:t>Exploratory Data Analysis (EDA) with Data Visualization</a:t>
          </a:r>
          <a:endParaRPr lang="pt-BR" b="0" dirty="0"/>
        </a:p>
      </dgm:t>
    </dgm:pt>
    <dgm:pt modelId="{D9F685BD-6D79-4EF3-81B5-CEB54E271E51}" type="parTrans" cxnId="{630F2EE1-20B9-4DED-BE63-774337C2901B}">
      <dgm:prSet/>
      <dgm:spPr/>
      <dgm:t>
        <a:bodyPr/>
        <a:lstStyle/>
        <a:p>
          <a:endParaRPr lang="pt-BR"/>
        </a:p>
      </dgm:t>
    </dgm:pt>
    <dgm:pt modelId="{C312D2EC-9827-4279-9467-73C54079FFB8}" type="sibTrans" cxnId="{630F2EE1-20B9-4DED-BE63-774337C2901B}">
      <dgm:prSet/>
      <dgm:spPr/>
      <dgm:t>
        <a:bodyPr/>
        <a:lstStyle/>
        <a:p>
          <a:endParaRPr lang="pt-BR"/>
        </a:p>
      </dgm:t>
    </dgm:pt>
    <dgm:pt modelId="{E7142FC0-E1DF-48B8-ACF7-2D5570F32B78}">
      <dgm:prSet/>
      <dgm:spPr/>
      <dgm:t>
        <a:bodyPr anchor="ctr"/>
        <a:lstStyle/>
        <a:p>
          <a:pPr algn="l"/>
          <a:r>
            <a:rPr lang="en-US" b="0" dirty="0"/>
            <a:t>EDA with SQL</a:t>
          </a:r>
          <a:endParaRPr lang="pt-BR" b="0" dirty="0"/>
        </a:p>
      </dgm:t>
    </dgm:pt>
    <dgm:pt modelId="{9DE4930C-9D25-4255-9637-CE0D1DA18A37}" type="parTrans" cxnId="{7DBBB0E1-41AF-4AF5-B30B-B554AFABDEE8}">
      <dgm:prSet/>
      <dgm:spPr/>
      <dgm:t>
        <a:bodyPr/>
        <a:lstStyle/>
        <a:p>
          <a:endParaRPr lang="pt-BR"/>
        </a:p>
      </dgm:t>
    </dgm:pt>
    <dgm:pt modelId="{2DE421CA-BAD9-40FE-B3DD-A5CDF2EE8DFD}" type="sibTrans" cxnId="{7DBBB0E1-41AF-4AF5-B30B-B554AFABDEE8}">
      <dgm:prSet/>
      <dgm:spPr/>
      <dgm:t>
        <a:bodyPr/>
        <a:lstStyle/>
        <a:p>
          <a:endParaRPr lang="pt-BR"/>
        </a:p>
      </dgm:t>
    </dgm:pt>
    <dgm:pt modelId="{2A75E1B1-A92D-452A-B695-823F3253BAA9}">
      <dgm:prSet/>
      <dgm:spPr/>
      <dgm:t>
        <a:bodyPr anchor="ctr"/>
        <a:lstStyle/>
        <a:p>
          <a:pPr algn="l"/>
          <a:r>
            <a:rPr lang="en-US" b="0" dirty="0"/>
            <a:t>Building an Interactive Map with Folium</a:t>
          </a:r>
          <a:endParaRPr lang="pt-BR" b="0" dirty="0"/>
        </a:p>
      </dgm:t>
    </dgm:pt>
    <dgm:pt modelId="{B3E136AF-C466-4499-BEFE-581DD131E009}" type="parTrans" cxnId="{E067E44F-864B-4B3A-BEA4-09E99CB29D02}">
      <dgm:prSet/>
      <dgm:spPr/>
      <dgm:t>
        <a:bodyPr/>
        <a:lstStyle/>
        <a:p>
          <a:endParaRPr lang="pt-BR"/>
        </a:p>
      </dgm:t>
    </dgm:pt>
    <dgm:pt modelId="{B14DD894-8D71-4031-BEA0-E97EAA97B15D}" type="sibTrans" cxnId="{E067E44F-864B-4B3A-BEA4-09E99CB29D02}">
      <dgm:prSet/>
      <dgm:spPr/>
      <dgm:t>
        <a:bodyPr/>
        <a:lstStyle/>
        <a:p>
          <a:endParaRPr lang="pt-BR"/>
        </a:p>
      </dgm:t>
    </dgm:pt>
    <dgm:pt modelId="{8F49D3F0-524C-4FF3-952D-128F9829D717}">
      <dgm:prSet/>
      <dgm:spPr/>
      <dgm:t>
        <a:bodyPr anchor="ctr"/>
        <a:lstStyle/>
        <a:p>
          <a:pPr algn="l"/>
          <a:r>
            <a:rPr lang="en-US" b="0" dirty="0"/>
            <a:t>Building a Dashboard with Plotly Dash:</a:t>
          </a:r>
          <a:endParaRPr lang="pt-BR" b="0" dirty="0"/>
        </a:p>
      </dgm:t>
    </dgm:pt>
    <dgm:pt modelId="{337986D6-A34E-462A-AEAC-29548644C6BC}" type="parTrans" cxnId="{34E1D8A1-F68A-471E-AFA9-D71F5A4C7D6A}">
      <dgm:prSet/>
      <dgm:spPr/>
      <dgm:t>
        <a:bodyPr/>
        <a:lstStyle/>
        <a:p>
          <a:endParaRPr lang="pt-BR"/>
        </a:p>
      </dgm:t>
    </dgm:pt>
    <dgm:pt modelId="{FF0B0DC7-E465-4B41-A0B4-EB26DDBAF1FE}" type="sibTrans" cxnId="{34E1D8A1-F68A-471E-AFA9-D71F5A4C7D6A}">
      <dgm:prSet/>
      <dgm:spPr/>
      <dgm:t>
        <a:bodyPr/>
        <a:lstStyle/>
        <a:p>
          <a:endParaRPr lang="pt-BR"/>
        </a:p>
      </dgm:t>
    </dgm:pt>
    <dgm:pt modelId="{4AF83A19-3978-4560-BB73-26DD1BF78EDC}">
      <dgm:prSet/>
      <dgm:spPr/>
      <dgm:t>
        <a:bodyPr anchor="ctr"/>
        <a:lstStyle/>
        <a:p>
          <a:pPr algn="l"/>
          <a:r>
            <a:rPr lang="en-US" b="0" dirty="0"/>
            <a:t>Predictive Analysis (Classification)</a:t>
          </a:r>
          <a:endParaRPr lang="pt-BR" b="0" dirty="0"/>
        </a:p>
      </dgm:t>
    </dgm:pt>
    <dgm:pt modelId="{3D8973B6-640D-441E-A846-7B8FAF30F1D3}" type="parTrans" cxnId="{76BB7E4F-DE8B-457E-9F1D-71BC646BCA84}">
      <dgm:prSet/>
      <dgm:spPr/>
      <dgm:t>
        <a:bodyPr/>
        <a:lstStyle/>
        <a:p>
          <a:endParaRPr lang="pt-BR"/>
        </a:p>
      </dgm:t>
    </dgm:pt>
    <dgm:pt modelId="{4C1E605E-0FD9-4D89-8F73-B9D95871C188}" type="sibTrans" cxnId="{76BB7E4F-DE8B-457E-9F1D-71BC646BCA84}">
      <dgm:prSet/>
      <dgm:spPr/>
      <dgm:t>
        <a:bodyPr/>
        <a:lstStyle/>
        <a:p>
          <a:endParaRPr lang="pt-BR"/>
        </a:p>
      </dgm:t>
    </dgm:pt>
    <dgm:pt modelId="{2293219F-D388-4C23-A2C9-53E97C32B401}">
      <dgm:prSet custT="1"/>
      <dgm:spPr/>
      <dgm:t>
        <a:bodyPr/>
        <a:lstStyle/>
        <a:p>
          <a:r>
            <a:rPr lang="en-US" sz="2000" dirty="0"/>
            <a:t>Summary of All Results</a:t>
          </a:r>
          <a:endParaRPr lang="pt-BR" sz="2000" dirty="0"/>
        </a:p>
      </dgm:t>
    </dgm:pt>
    <dgm:pt modelId="{5A05B30F-9384-4B5A-9DB9-3A31FCBFC519}" type="parTrans" cxnId="{EA6A3713-C04E-41D3-8D12-12C13A63F607}">
      <dgm:prSet/>
      <dgm:spPr/>
      <dgm:t>
        <a:bodyPr/>
        <a:lstStyle/>
        <a:p>
          <a:endParaRPr lang="pt-BR"/>
        </a:p>
      </dgm:t>
    </dgm:pt>
    <dgm:pt modelId="{4F38825D-FE74-4EFD-8516-69D0A8C29E5C}" type="sibTrans" cxnId="{EA6A3713-C04E-41D3-8D12-12C13A63F607}">
      <dgm:prSet/>
      <dgm:spPr/>
      <dgm:t>
        <a:bodyPr/>
        <a:lstStyle/>
        <a:p>
          <a:endParaRPr lang="pt-BR"/>
        </a:p>
      </dgm:t>
    </dgm:pt>
    <dgm:pt modelId="{13870F4F-19EA-4F45-B3E4-5B02E0FF6078}">
      <dgm:prSet custT="1"/>
      <dgm:spPr/>
      <dgm:t>
        <a:bodyPr anchor="ctr"/>
        <a:lstStyle/>
        <a:p>
          <a:pPr algn="just"/>
          <a:r>
            <a:rPr lang="en-US" sz="2000" b="1" dirty="0"/>
            <a:t>EDA Results</a:t>
          </a:r>
          <a:r>
            <a:rPr lang="en-US" sz="2000" dirty="0"/>
            <a:t>: Findings from the exploration of data patterns, correlations, and outliers.</a:t>
          </a:r>
          <a:endParaRPr lang="pt-BR" sz="2000" dirty="0"/>
        </a:p>
      </dgm:t>
    </dgm:pt>
    <dgm:pt modelId="{6677266B-65EB-4DBC-9637-84284AB34906}" type="parTrans" cxnId="{A3C41975-2583-449C-8675-6A0CD6ECF15F}">
      <dgm:prSet/>
      <dgm:spPr/>
      <dgm:t>
        <a:bodyPr/>
        <a:lstStyle/>
        <a:p>
          <a:endParaRPr lang="pt-BR"/>
        </a:p>
      </dgm:t>
    </dgm:pt>
    <dgm:pt modelId="{D0A25EDD-0A7C-4241-91AD-A580AC5E41AC}" type="sibTrans" cxnId="{A3C41975-2583-449C-8675-6A0CD6ECF15F}">
      <dgm:prSet/>
      <dgm:spPr/>
      <dgm:t>
        <a:bodyPr/>
        <a:lstStyle/>
        <a:p>
          <a:endParaRPr lang="pt-BR"/>
        </a:p>
      </dgm:t>
    </dgm:pt>
    <dgm:pt modelId="{FB1B8D5A-2455-4D8C-8BC6-EA854AEF89FA}">
      <dgm:prSet custT="1"/>
      <dgm:spPr/>
      <dgm:t>
        <a:bodyPr anchor="ctr"/>
        <a:lstStyle/>
        <a:p>
          <a:pPr algn="just"/>
          <a:r>
            <a:rPr lang="en-US" sz="2000" b="1" dirty="0"/>
            <a:t>Interactive Analytics Demo in Screenshots</a:t>
          </a:r>
          <a:r>
            <a:rPr lang="en-US" sz="2000" dirty="0"/>
            <a:t>: Visual representations capturing the interactive analytics experience.</a:t>
          </a:r>
          <a:endParaRPr lang="pt-BR" sz="2000" dirty="0"/>
        </a:p>
      </dgm:t>
    </dgm:pt>
    <dgm:pt modelId="{880441A9-68D5-4ADE-ADBE-1398F5ADFFFC}" type="parTrans" cxnId="{D509A308-D7DB-497B-9D4C-241919DB5AC9}">
      <dgm:prSet/>
      <dgm:spPr/>
      <dgm:t>
        <a:bodyPr/>
        <a:lstStyle/>
        <a:p>
          <a:endParaRPr lang="pt-BR"/>
        </a:p>
      </dgm:t>
    </dgm:pt>
    <dgm:pt modelId="{1F4EDF79-4B12-4EE1-ADE4-6110CBDE2FF7}" type="sibTrans" cxnId="{D509A308-D7DB-497B-9D4C-241919DB5AC9}">
      <dgm:prSet/>
      <dgm:spPr/>
      <dgm:t>
        <a:bodyPr/>
        <a:lstStyle/>
        <a:p>
          <a:endParaRPr lang="pt-BR"/>
        </a:p>
      </dgm:t>
    </dgm:pt>
    <dgm:pt modelId="{7680B62A-CA10-4964-9A8A-B97C75C826FE}">
      <dgm:prSet custT="1"/>
      <dgm:spPr/>
      <dgm:t>
        <a:bodyPr anchor="ctr"/>
        <a:lstStyle/>
        <a:p>
          <a:pPr algn="just"/>
          <a:r>
            <a:rPr lang="en-US" sz="2000" b="1" dirty="0"/>
            <a:t>Predictive Analysis Results</a:t>
          </a:r>
          <a:r>
            <a:rPr lang="en-US" sz="2000" dirty="0"/>
            <a:t>: Outcomes and insights derived from predictive modeling, specifically in the context of classification.</a:t>
          </a:r>
          <a:endParaRPr lang="pt-BR" sz="2000" dirty="0"/>
        </a:p>
      </dgm:t>
    </dgm:pt>
    <dgm:pt modelId="{B40BC96E-59E5-4B76-8C69-CF03A110DF36}" type="parTrans" cxnId="{F0FE0C6B-387F-464F-8953-69A0B54B7E65}">
      <dgm:prSet/>
      <dgm:spPr/>
      <dgm:t>
        <a:bodyPr/>
        <a:lstStyle/>
        <a:p>
          <a:endParaRPr lang="pt-BR"/>
        </a:p>
      </dgm:t>
    </dgm:pt>
    <dgm:pt modelId="{B9021DCB-0445-47A4-A9AF-B06D82E02D0A}" type="sibTrans" cxnId="{F0FE0C6B-387F-464F-8953-69A0B54B7E65}">
      <dgm:prSet/>
      <dgm:spPr/>
      <dgm:t>
        <a:bodyPr/>
        <a:lstStyle/>
        <a:p>
          <a:endParaRPr lang="pt-BR"/>
        </a:p>
      </dgm:t>
    </dgm:pt>
    <dgm:pt modelId="{DED55DDC-C137-4E70-9573-6B617E8AA103}" type="pres">
      <dgm:prSet presAssocID="{A2252514-3310-416E-9804-FB81B1DC58C0}" presName="Name0" presStyleCnt="0">
        <dgm:presLayoutVars>
          <dgm:dir/>
          <dgm:animLvl val="lvl"/>
          <dgm:resizeHandles val="exact"/>
        </dgm:presLayoutVars>
      </dgm:prSet>
      <dgm:spPr/>
    </dgm:pt>
    <dgm:pt modelId="{B5AB3518-003E-4B3C-9CD9-BE27B24D7CAB}" type="pres">
      <dgm:prSet presAssocID="{459E7DA5-146E-4E03-AAC4-C8BE9CEA4709}" presName="composite" presStyleCnt="0"/>
      <dgm:spPr/>
    </dgm:pt>
    <dgm:pt modelId="{4B0848EA-799B-4E47-B6BD-1068F3B3C385}" type="pres">
      <dgm:prSet presAssocID="{459E7DA5-146E-4E03-AAC4-C8BE9CEA4709}" presName="parTx" presStyleLbl="alignNode1" presStyleIdx="0" presStyleCnt="2">
        <dgm:presLayoutVars>
          <dgm:chMax val="0"/>
          <dgm:chPref val="0"/>
          <dgm:bulletEnabled val="1"/>
        </dgm:presLayoutVars>
      </dgm:prSet>
      <dgm:spPr/>
    </dgm:pt>
    <dgm:pt modelId="{2C60FA5B-F988-4A4D-9F7A-58C0138838E9}" type="pres">
      <dgm:prSet presAssocID="{459E7DA5-146E-4E03-AAC4-C8BE9CEA4709}" presName="desTx" presStyleLbl="alignAccFollowNode1" presStyleIdx="0" presStyleCnt="2">
        <dgm:presLayoutVars>
          <dgm:bulletEnabled val="1"/>
        </dgm:presLayoutVars>
      </dgm:prSet>
      <dgm:spPr/>
    </dgm:pt>
    <dgm:pt modelId="{274913BD-4091-461E-9A12-0339C5E286ED}" type="pres">
      <dgm:prSet presAssocID="{4CE0339D-3959-4B5D-B48D-9B26F1072E24}" presName="space" presStyleCnt="0"/>
      <dgm:spPr/>
    </dgm:pt>
    <dgm:pt modelId="{A5560443-6A92-4C4E-8E74-DA4C4F5E016E}" type="pres">
      <dgm:prSet presAssocID="{2293219F-D388-4C23-A2C9-53E97C32B401}" presName="composite" presStyleCnt="0"/>
      <dgm:spPr/>
    </dgm:pt>
    <dgm:pt modelId="{9F20629D-0CA6-4219-BB73-72B7792F6C91}" type="pres">
      <dgm:prSet presAssocID="{2293219F-D388-4C23-A2C9-53E97C32B401}" presName="parTx" presStyleLbl="alignNode1" presStyleIdx="1" presStyleCnt="2">
        <dgm:presLayoutVars>
          <dgm:chMax val="0"/>
          <dgm:chPref val="0"/>
          <dgm:bulletEnabled val="1"/>
        </dgm:presLayoutVars>
      </dgm:prSet>
      <dgm:spPr/>
    </dgm:pt>
    <dgm:pt modelId="{571E8A6F-CAB3-4629-B61D-E105C856F6AB}" type="pres">
      <dgm:prSet presAssocID="{2293219F-D388-4C23-A2C9-53E97C32B401}" presName="desTx" presStyleLbl="alignAccFollowNode1" presStyleIdx="1" presStyleCnt="2">
        <dgm:presLayoutVars>
          <dgm:bulletEnabled val="1"/>
        </dgm:presLayoutVars>
      </dgm:prSet>
      <dgm:spPr/>
    </dgm:pt>
  </dgm:ptLst>
  <dgm:cxnLst>
    <dgm:cxn modelId="{D509A308-D7DB-497B-9D4C-241919DB5AC9}" srcId="{2293219F-D388-4C23-A2C9-53E97C32B401}" destId="{FB1B8D5A-2455-4D8C-8BC6-EA854AEF89FA}" srcOrd="1" destOrd="0" parTransId="{880441A9-68D5-4ADE-ADBE-1398F5ADFFFC}" sibTransId="{1F4EDF79-4B12-4EE1-ADE4-6110CBDE2FF7}"/>
    <dgm:cxn modelId="{EA6A3713-C04E-41D3-8D12-12C13A63F607}" srcId="{A2252514-3310-416E-9804-FB81B1DC58C0}" destId="{2293219F-D388-4C23-A2C9-53E97C32B401}" srcOrd="1" destOrd="0" parTransId="{5A05B30F-9384-4B5A-9DB9-3A31FCBFC519}" sibTransId="{4F38825D-FE74-4EFD-8516-69D0A8C29E5C}"/>
    <dgm:cxn modelId="{7F7A671E-AE95-4505-B0BE-FAC8958F9AD4}" type="presOf" srcId="{8F49D3F0-524C-4FF3-952D-128F9829D717}" destId="{2C60FA5B-F988-4A4D-9F7A-58C0138838E9}" srcOrd="0" destOrd="5" presId="urn:microsoft.com/office/officeart/2005/8/layout/hList1"/>
    <dgm:cxn modelId="{B1C24A2E-4DA9-49AB-BFFE-D308A6B79584}" type="presOf" srcId="{13870F4F-19EA-4F45-B3E4-5B02E0FF6078}" destId="{571E8A6F-CAB3-4629-B61D-E105C856F6AB}" srcOrd="0" destOrd="0" presId="urn:microsoft.com/office/officeart/2005/8/layout/hList1"/>
    <dgm:cxn modelId="{BE3D0F30-569C-4C5E-9C42-5DCF71D83FD1}" type="presOf" srcId="{FB1B8D5A-2455-4D8C-8BC6-EA854AEF89FA}" destId="{571E8A6F-CAB3-4629-B61D-E105C856F6AB}" srcOrd="0" destOrd="1" presId="urn:microsoft.com/office/officeart/2005/8/layout/hList1"/>
    <dgm:cxn modelId="{1A33373E-8CDB-4DB7-846C-D6271D341705}" type="presOf" srcId="{459E7DA5-146E-4E03-AAC4-C8BE9CEA4709}" destId="{4B0848EA-799B-4E47-B6BD-1068F3B3C385}" srcOrd="0" destOrd="0" presId="urn:microsoft.com/office/officeart/2005/8/layout/hList1"/>
    <dgm:cxn modelId="{0997DD65-534F-4D99-BDA1-156070EA34F2}" type="presOf" srcId="{8C1BF64F-FFA8-419D-80D5-9BFE279E0B23}" destId="{2C60FA5B-F988-4A4D-9F7A-58C0138838E9}" srcOrd="0" destOrd="0" presId="urn:microsoft.com/office/officeart/2005/8/layout/hList1"/>
    <dgm:cxn modelId="{37D9F568-937E-431E-A336-A26F3E7D4EB2}" type="presOf" srcId="{2293219F-D388-4C23-A2C9-53E97C32B401}" destId="{9F20629D-0CA6-4219-BB73-72B7792F6C91}" srcOrd="0" destOrd="0" presId="urn:microsoft.com/office/officeart/2005/8/layout/hList1"/>
    <dgm:cxn modelId="{B2DC064A-444B-467F-AB8D-1FFCE4AA64F5}" srcId="{459E7DA5-146E-4E03-AAC4-C8BE9CEA4709}" destId="{D315C98D-D7B5-479B-91F3-9476D9FD8084}" srcOrd="1" destOrd="0" parTransId="{77DEA0AE-2D89-45DF-AB45-EB13B484398D}" sibTransId="{676FD61B-0D8C-4217-BD98-EF0932EFCF60}"/>
    <dgm:cxn modelId="{F0FE0C6B-387F-464F-8953-69A0B54B7E65}" srcId="{2293219F-D388-4C23-A2C9-53E97C32B401}" destId="{7680B62A-CA10-4964-9A8A-B97C75C826FE}" srcOrd="2" destOrd="0" parTransId="{B40BC96E-59E5-4B76-8C69-CF03A110DF36}" sibTransId="{B9021DCB-0445-47A4-A9AF-B06D82E02D0A}"/>
    <dgm:cxn modelId="{F11F654B-A418-4CDA-934D-8CCF493BCEE2}" srcId="{A2252514-3310-416E-9804-FB81B1DC58C0}" destId="{459E7DA5-146E-4E03-AAC4-C8BE9CEA4709}" srcOrd="0" destOrd="0" parTransId="{70179C5C-B8B2-418E-AC7B-3D52F99CC841}" sibTransId="{4CE0339D-3959-4B5D-B48D-9B26F1072E24}"/>
    <dgm:cxn modelId="{76BB7E4F-DE8B-457E-9F1D-71BC646BCA84}" srcId="{459E7DA5-146E-4E03-AAC4-C8BE9CEA4709}" destId="{4AF83A19-3978-4560-BB73-26DD1BF78EDC}" srcOrd="6" destOrd="0" parTransId="{3D8973B6-640D-441E-A846-7B8FAF30F1D3}" sibTransId="{4C1E605E-0FD9-4D89-8F73-B9D95871C188}"/>
    <dgm:cxn modelId="{E067E44F-864B-4B3A-BEA4-09E99CB29D02}" srcId="{459E7DA5-146E-4E03-AAC4-C8BE9CEA4709}" destId="{2A75E1B1-A92D-452A-B695-823F3253BAA9}" srcOrd="4" destOrd="0" parTransId="{B3E136AF-C466-4499-BEFE-581DD131E009}" sibTransId="{B14DD894-8D71-4031-BEA0-E97EAA97B15D}"/>
    <dgm:cxn modelId="{5A8ECD51-3649-44A0-8A25-1F810F863186}" srcId="{459E7DA5-146E-4E03-AAC4-C8BE9CEA4709}" destId="{8C1BF64F-FFA8-419D-80D5-9BFE279E0B23}" srcOrd="0" destOrd="0" parTransId="{7988E741-9517-402B-B3BF-07D49543BF26}" sibTransId="{384F8B43-87EE-4F6A-AF2A-4DD63DA2EA23}"/>
    <dgm:cxn modelId="{A3C41975-2583-449C-8675-6A0CD6ECF15F}" srcId="{2293219F-D388-4C23-A2C9-53E97C32B401}" destId="{13870F4F-19EA-4F45-B3E4-5B02E0FF6078}" srcOrd="0" destOrd="0" parTransId="{6677266B-65EB-4DBC-9637-84284AB34906}" sibTransId="{D0A25EDD-0A7C-4241-91AD-A580AC5E41AC}"/>
    <dgm:cxn modelId="{8396BB56-72F4-4702-9D15-2850018D0E01}" type="presOf" srcId="{D315C98D-D7B5-479B-91F3-9476D9FD8084}" destId="{2C60FA5B-F988-4A4D-9F7A-58C0138838E9}" srcOrd="0" destOrd="1" presId="urn:microsoft.com/office/officeart/2005/8/layout/hList1"/>
    <dgm:cxn modelId="{FC32CD8F-9841-4902-A5B2-D66C8FDA17E2}" type="presOf" srcId="{A2252514-3310-416E-9804-FB81B1DC58C0}" destId="{DED55DDC-C137-4E70-9573-6B617E8AA103}" srcOrd="0" destOrd="0" presId="urn:microsoft.com/office/officeart/2005/8/layout/hList1"/>
    <dgm:cxn modelId="{34E1D8A1-F68A-471E-AFA9-D71F5A4C7D6A}" srcId="{459E7DA5-146E-4E03-AAC4-C8BE9CEA4709}" destId="{8F49D3F0-524C-4FF3-952D-128F9829D717}" srcOrd="5" destOrd="0" parTransId="{337986D6-A34E-462A-AEAC-29548644C6BC}" sibTransId="{FF0B0DC7-E465-4B41-A0B4-EB26DDBAF1FE}"/>
    <dgm:cxn modelId="{14EFF5A2-7218-4815-989F-B33AA2EA2E19}" type="presOf" srcId="{4AF83A19-3978-4560-BB73-26DD1BF78EDC}" destId="{2C60FA5B-F988-4A4D-9F7A-58C0138838E9}" srcOrd="0" destOrd="6" presId="urn:microsoft.com/office/officeart/2005/8/layout/hList1"/>
    <dgm:cxn modelId="{96575BB8-D1BF-474C-A332-A7161880FD96}" type="presOf" srcId="{3C548446-C00F-453F-8D63-F379445F82AE}" destId="{2C60FA5B-F988-4A4D-9F7A-58C0138838E9}" srcOrd="0" destOrd="2" presId="urn:microsoft.com/office/officeart/2005/8/layout/hList1"/>
    <dgm:cxn modelId="{8B3AD5B9-A815-465F-B3DC-49918DB827E7}" type="presOf" srcId="{2A75E1B1-A92D-452A-B695-823F3253BAA9}" destId="{2C60FA5B-F988-4A4D-9F7A-58C0138838E9}" srcOrd="0" destOrd="4" presId="urn:microsoft.com/office/officeart/2005/8/layout/hList1"/>
    <dgm:cxn modelId="{445CBCD2-2ED3-44F5-A52E-EEC313952FF8}" type="presOf" srcId="{E7142FC0-E1DF-48B8-ACF7-2D5570F32B78}" destId="{2C60FA5B-F988-4A4D-9F7A-58C0138838E9}" srcOrd="0" destOrd="3" presId="urn:microsoft.com/office/officeart/2005/8/layout/hList1"/>
    <dgm:cxn modelId="{035DEAD9-31C5-4432-AD55-785F007D370D}" type="presOf" srcId="{7680B62A-CA10-4964-9A8A-B97C75C826FE}" destId="{571E8A6F-CAB3-4629-B61D-E105C856F6AB}" srcOrd="0" destOrd="2" presId="urn:microsoft.com/office/officeart/2005/8/layout/hList1"/>
    <dgm:cxn modelId="{630F2EE1-20B9-4DED-BE63-774337C2901B}" srcId="{459E7DA5-146E-4E03-AAC4-C8BE9CEA4709}" destId="{3C548446-C00F-453F-8D63-F379445F82AE}" srcOrd="2" destOrd="0" parTransId="{D9F685BD-6D79-4EF3-81B5-CEB54E271E51}" sibTransId="{C312D2EC-9827-4279-9467-73C54079FFB8}"/>
    <dgm:cxn modelId="{7DBBB0E1-41AF-4AF5-B30B-B554AFABDEE8}" srcId="{459E7DA5-146E-4E03-AAC4-C8BE9CEA4709}" destId="{E7142FC0-E1DF-48B8-ACF7-2D5570F32B78}" srcOrd="3" destOrd="0" parTransId="{9DE4930C-9D25-4255-9637-CE0D1DA18A37}" sibTransId="{2DE421CA-BAD9-40FE-B3DD-A5CDF2EE8DFD}"/>
    <dgm:cxn modelId="{D2C15791-5D7B-4889-8546-790175BCBA8A}" type="presParOf" srcId="{DED55DDC-C137-4E70-9573-6B617E8AA103}" destId="{B5AB3518-003E-4B3C-9CD9-BE27B24D7CAB}" srcOrd="0" destOrd="0" presId="urn:microsoft.com/office/officeart/2005/8/layout/hList1"/>
    <dgm:cxn modelId="{C5FF478C-5925-4168-A71A-FE4695808B4D}" type="presParOf" srcId="{B5AB3518-003E-4B3C-9CD9-BE27B24D7CAB}" destId="{4B0848EA-799B-4E47-B6BD-1068F3B3C385}" srcOrd="0" destOrd="0" presId="urn:microsoft.com/office/officeart/2005/8/layout/hList1"/>
    <dgm:cxn modelId="{54EDF16C-11E8-4F32-B31F-EE406DAC79F8}" type="presParOf" srcId="{B5AB3518-003E-4B3C-9CD9-BE27B24D7CAB}" destId="{2C60FA5B-F988-4A4D-9F7A-58C0138838E9}" srcOrd="1" destOrd="0" presId="urn:microsoft.com/office/officeart/2005/8/layout/hList1"/>
    <dgm:cxn modelId="{4F3C8624-DE7A-4748-978C-22215060DC6C}" type="presParOf" srcId="{DED55DDC-C137-4E70-9573-6B617E8AA103}" destId="{274913BD-4091-461E-9A12-0339C5E286ED}" srcOrd="1" destOrd="0" presId="urn:microsoft.com/office/officeart/2005/8/layout/hList1"/>
    <dgm:cxn modelId="{ED1E3B73-523B-42FB-9E1F-7851FBB094D1}" type="presParOf" srcId="{DED55DDC-C137-4E70-9573-6B617E8AA103}" destId="{A5560443-6A92-4C4E-8E74-DA4C4F5E016E}" srcOrd="2" destOrd="0" presId="urn:microsoft.com/office/officeart/2005/8/layout/hList1"/>
    <dgm:cxn modelId="{18876ADE-6950-4649-A6BE-28172C92E6C4}" type="presParOf" srcId="{A5560443-6A92-4C4E-8E74-DA4C4F5E016E}" destId="{9F20629D-0CA6-4219-BB73-72B7792F6C91}" srcOrd="0" destOrd="0" presId="urn:microsoft.com/office/officeart/2005/8/layout/hList1"/>
    <dgm:cxn modelId="{0D7F72C5-1430-43F7-895A-5391FAD5FC9F}" type="presParOf" srcId="{A5560443-6A92-4C4E-8E74-DA4C4F5E016E}" destId="{571E8A6F-CAB3-4629-B61D-E105C856F6AB}"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6E71058E-2276-4B14-ADA8-08B04D839C25}" type="doc">
      <dgm:prSet loTypeId="urn:microsoft.com/office/officeart/2008/layout/RadialCluster" loCatId="cycle" qsTypeId="urn:microsoft.com/office/officeart/2005/8/quickstyle/simple1" qsCatId="simple" csTypeId="urn:microsoft.com/office/officeart/2005/8/colors/accent1_2" csCatId="accent1" phldr="1"/>
      <dgm:spPr/>
      <dgm:t>
        <a:bodyPr/>
        <a:lstStyle/>
        <a:p>
          <a:endParaRPr lang="pt-BR"/>
        </a:p>
      </dgm:t>
    </dgm:pt>
    <dgm:pt modelId="{80EA7103-2910-41DE-A21C-0C167E6D0696}">
      <dgm:prSet phldrT="[Text]"/>
      <dgm:spPr/>
      <dgm:t>
        <a:bodyPr/>
        <a:lstStyle/>
        <a:p>
          <a:r>
            <a:rPr lang="en-US" dirty="0"/>
            <a:t>Unique Launch Sites:</a:t>
          </a:r>
          <a:endParaRPr lang="pt-BR" dirty="0"/>
        </a:p>
      </dgm:t>
    </dgm:pt>
    <dgm:pt modelId="{78CA65B0-C3C3-4618-8487-4694C8E0ADA4}" type="parTrans" cxnId="{1C38EEA3-1EEE-41E2-8497-40FD22DD5EDD}">
      <dgm:prSet/>
      <dgm:spPr/>
      <dgm:t>
        <a:bodyPr/>
        <a:lstStyle/>
        <a:p>
          <a:endParaRPr lang="pt-BR"/>
        </a:p>
      </dgm:t>
    </dgm:pt>
    <dgm:pt modelId="{191A4481-FCE1-47ED-A579-83602E6BC973}" type="sibTrans" cxnId="{1C38EEA3-1EEE-41E2-8497-40FD22DD5EDD}">
      <dgm:prSet/>
      <dgm:spPr/>
      <dgm:t>
        <a:bodyPr/>
        <a:lstStyle/>
        <a:p>
          <a:endParaRPr lang="pt-BR"/>
        </a:p>
      </dgm:t>
    </dgm:pt>
    <dgm:pt modelId="{D13A1566-9D85-4EAE-8817-CEFE772EE174}">
      <dgm:prSet/>
      <dgm:spPr/>
      <dgm:t>
        <a:bodyPr/>
        <a:lstStyle/>
        <a:p>
          <a:r>
            <a:rPr lang="en-US" dirty="0"/>
            <a:t>CCAFS LC-40</a:t>
          </a:r>
          <a:endParaRPr lang="pt-BR" dirty="0"/>
        </a:p>
      </dgm:t>
    </dgm:pt>
    <dgm:pt modelId="{1C25DA5C-FBFC-4F55-874F-FAB82F96BF7F}" type="parTrans" cxnId="{1035CC99-8E5C-4BB5-9C4F-95175D7F5D19}">
      <dgm:prSet/>
      <dgm:spPr/>
      <dgm:t>
        <a:bodyPr/>
        <a:lstStyle/>
        <a:p>
          <a:endParaRPr lang="pt-BR"/>
        </a:p>
      </dgm:t>
    </dgm:pt>
    <dgm:pt modelId="{F6977417-829F-484B-B194-A4F74C118D8B}" type="sibTrans" cxnId="{1035CC99-8E5C-4BB5-9C4F-95175D7F5D19}">
      <dgm:prSet/>
      <dgm:spPr/>
      <dgm:t>
        <a:bodyPr/>
        <a:lstStyle/>
        <a:p>
          <a:endParaRPr lang="pt-BR"/>
        </a:p>
      </dgm:t>
    </dgm:pt>
    <dgm:pt modelId="{36AE494F-F7DC-491E-9785-D0E2E0F9938D}">
      <dgm:prSet/>
      <dgm:spPr/>
      <dgm:t>
        <a:bodyPr/>
        <a:lstStyle/>
        <a:p>
          <a:r>
            <a:rPr lang="en-US" dirty="0"/>
            <a:t>VAFB SLC-4E</a:t>
          </a:r>
          <a:endParaRPr lang="pt-BR" dirty="0"/>
        </a:p>
      </dgm:t>
    </dgm:pt>
    <dgm:pt modelId="{DBC5641E-B678-4D7C-A33F-F2C07BCBBB10}" type="parTrans" cxnId="{46C1E876-3F2B-4F27-AE48-0D4941D9C7D0}">
      <dgm:prSet/>
      <dgm:spPr/>
      <dgm:t>
        <a:bodyPr/>
        <a:lstStyle/>
        <a:p>
          <a:endParaRPr lang="pt-BR"/>
        </a:p>
      </dgm:t>
    </dgm:pt>
    <dgm:pt modelId="{FA5DB5E2-950D-4CD6-B25C-4EDE8ECB5900}" type="sibTrans" cxnId="{46C1E876-3F2B-4F27-AE48-0D4941D9C7D0}">
      <dgm:prSet/>
      <dgm:spPr/>
      <dgm:t>
        <a:bodyPr/>
        <a:lstStyle/>
        <a:p>
          <a:endParaRPr lang="pt-BR"/>
        </a:p>
      </dgm:t>
    </dgm:pt>
    <dgm:pt modelId="{BDE5DA64-0924-448E-A867-236BB2112D12}">
      <dgm:prSet/>
      <dgm:spPr/>
      <dgm:t>
        <a:bodyPr/>
        <a:lstStyle/>
        <a:p>
          <a:r>
            <a:rPr lang="en-US" dirty="0"/>
            <a:t>KSC LC-39A</a:t>
          </a:r>
          <a:endParaRPr lang="pt-BR" dirty="0"/>
        </a:p>
      </dgm:t>
    </dgm:pt>
    <dgm:pt modelId="{FFD7ACF2-C94C-4959-A856-84345F387E38}" type="parTrans" cxnId="{E91100DF-22A2-4743-A8F7-46066DFF5011}">
      <dgm:prSet/>
      <dgm:spPr/>
      <dgm:t>
        <a:bodyPr/>
        <a:lstStyle/>
        <a:p>
          <a:endParaRPr lang="pt-BR"/>
        </a:p>
      </dgm:t>
    </dgm:pt>
    <dgm:pt modelId="{68A0D048-6CDF-41E2-B1E3-8273615DCD26}" type="sibTrans" cxnId="{E91100DF-22A2-4743-A8F7-46066DFF5011}">
      <dgm:prSet/>
      <dgm:spPr/>
      <dgm:t>
        <a:bodyPr/>
        <a:lstStyle/>
        <a:p>
          <a:endParaRPr lang="pt-BR"/>
        </a:p>
      </dgm:t>
    </dgm:pt>
    <dgm:pt modelId="{71B76777-C571-4FC1-B599-AA6BE26C194D}" type="pres">
      <dgm:prSet presAssocID="{6E71058E-2276-4B14-ADA8-08B04D839C25}" presName="Name0" presStyleCnt="0">
        <dgm:presLayoutVars>
          <dgm:chMax val="1"/>
          <dgm:chPref val="1"/>
          <dgm:dir/>
          <dgm:animOne val="branch"/>
          <dgm:animLvl val="lvl"/>
        </dgm:presLayoutVars>
      </dgm:prSet>
      <dgm:spPr/>
    </dgm:pt>
    <dgm:pt modelId="{72AC4E44-DAE1-4303-9E06-EA6B2631A119}" type="pres">
      <dgm:prSet presAssocID="{80EA7103-2910-41DE-A21C-0C167E6D0696}" presName="singleCycle" presStyleCnt="0"/>
      <dgm:spPr/>
    </dgm:pt>
    <dgm:pt modelId="{CB0663EB-0C58-4A17-8230-DC1F59A54829}" type="pres">
      <dgm:prSet presAssocID="{80EA7103-2910-41DE-A21C-0C167E6D0696}" presName="singleCenter" presStyleLbl="node1" presStyleIdx="0" presStyleCnt="4">
        <dgm:presLayoutVars>
          <dgm:chMax val="7"/>
          <dgm:chPref val="7"/>
        </dgm:presLayoutVars>
      </dgm:prSet>
      <dgm:spPr/>
    </dgm:pt>
    <dgm:pt modelId="{CC446EE7-72C9-4A1D-854F-6347E2D9C10F}" type="pres">
      <dgm:prSet presAssocID="{1C25DA5C-FBFC-4F55-874F-FAB82F96BF7F}" presName="Name56" presStyleLbl="parChTrans1D2" presStyleIdx="0" presStyleCnt="3"/>
      <dgm:spPr/>
    </dgm:pt>
    <dgm:pt modelId="{73D07486-AABF-434A-86DD-0D48B879FBFF}" type="pres">
      <dgm:prSet presAssocID="{D13A1566-9D85-4EAE-8817-CEFE772EE174}" presName="text0" presStyleLbl="node1" presStyleIdx="1" presStyleCnt="4">
        <dgm:presLayoutVars>
          <dgm:bulletEnabled val="1"/>
        </dgm:presLayoutVars>
      </dgm:prSet>
      <dgm:spPr/>
    </dgm:pt>
    <dgm:pt modelId="{6B504D4E-9D39-4968-B2D1-05D1590A783A}" type="pres">
      <dgm:prSet presAssocID="{DBC5641E-B678-4D7C-A33F-F2C07BCBBB10}" presName="Name56" presStyleLbl="parChTrans1D2" presStyleIdx="1" presStyleCnt="3"/>
      <dgm:spPr/>
    </dgm:pt>
    <dgm:pt modelId="{E7080B74-0C18-4733-B570-E78F6D75EEC9}" type="pres">
      <dgm:prSet presAssocID="{36AE494F-F7DC-491E-9785-D0E2E0F9938D}" presName="text0" presStyleLbl="node1" presStyleIdx="2" presStyleCnt="4">
        <dgm:presLayoutVars>
          <dgm:bulletEnabled val="1"/>
        </dgm:presLayoutVars>
      </dgm:prSet>
      <dgm:spPr/>
    </dgm:pt>
    <dgm:pt modelId="{0509E71D-44F7-49CA-9008-92DCC25B9E4F}" type="pres">
      <dgm:prSet presAssocID="{FFD7ACF2-C94C-4959-A856-84345F387E38}" presName="Name56" presStyleLbl="parChTrans1D2" presStyleIdx="2" presStyleCnt="3"/>
      <dgm:spPr/>
    </dgm:pt>
    <dgm:pt modelId="{491B4C6C-AB67-426D-8275-DD0301E68DCD}" type="pres">
      <dgm:prSet presAssocID="{BDE5DA64-0924-448E-A867-236BB2112D12}" presName="text0" presStyleLbl="node1" presStyleIdx="3" presStyleCnt="4">
        <dgm:presLayoutVars>
          <dgm:bulletEnabled val="1"/>
        </dgm:presLayoutVars>
      </dgm:prSet>
      <dgm:spPr/>
    </dgm:pt>
  </dgm:ptLst>
  <dgm:cxnLst>
    <dgm:cxn modelId="{42318868-0A47-4042-A530-6513E5E63460}" type="presOf" srcId="{FFD7ACF2-C94C-4959-A856-84345F387E38}" destId="{0509E71D-44F7-49CA-9008-92DCC25B9E4F}" srcOrd="0" destOrd="0" presId="urn:microsoft.com/office/officeart/2008/layout/RadialCluster"/>
    <dgm:cxn modelId="{46C1E876-3F2B-4F27-AE48-0D4941D9C7D0}" srcId="{80EA7103-2910-41DE-A21C-0C167E6D0696}" destId="{36AE494F-F7DC-491E-9785-D0E2E0F9938D}" srcOrd="1" destOrd="0" parTransId="{DBC5641E-B678-4D7C-A33F-F2C07BCBBB10}" sibTransId="{FA5DB5E2-950D-4CD6-B25C-4EDE8ECB5900}"/>
    <dgm:cxn modelId="{A02DA489-1DE8-42A3-B400-164EDFBC838F}" type="presOf" srcId="{BDE5DA64-0924-448E-A867-236BB2112D12}" destId="{491B4C6C-AB67-426D-8275-DD0301E68DCD}" srcOrd="0" destOrd="0" presId="urn:microsoft.com/office/officeart/2008/layout/RadialCluster"/>
    <dgm:cxn modelId="{E130C796-0FC9-4C8D-8A40-F7A64574DFD8}" type="presOf" srcId="{1C25DA5C-FBFC-4F55-874F-FAB82F96BF7F}" destId="{CC446EE7-72C9-4A1D-854F-6347E2D9C10F}" srcOrd="0" destOrd="0" presId="urn:microsoft.com/office/officeart/2008/layout/RadialCluster"/>
    <dgm:cxn modelId="{4CD94B97-4656-4874-826D-123D0CBBB330}" type="presOf" srcId="{80EA7103-2910-41DE-A21C-0C167E6D0696}" destId="{CB0663EB-0C58-4A17-8230-DC1F59A54829}" srcOrd="0" destOrd="0" presId="urn:microsoft.com/office/officeart/2008/layout/RadialCluster"/>
    <dgm:cxn modelId="{1035CC99-8E5C-4BB5-9C4F-95175D7F5D19}" srcId="{80EA7103-2910-41DE-A21C-0C167E6D0696}" destId="{D13A1566-9D85-4EAE-8817-CEFE772EE174}" srcOrd="0" destOrd="0" parTransId="{1C25DA5C-FBFC-4F55-874F-FAB82F96BF7F}" sibTransId="{F6977417-829F-484B-B194-A4F74C118D8B}"/>
    <dgm:cxn modelId="{1C38EEA3-1EEE-41E2-8497-40FD22DD5EDD}" srcId="{6E71058E-2276-4B14-ADA8-08B04D839C25}" destId="{80EA7103-2910-41DE-A21C-0C167E6D0696}" srcOrd="0" destOrd="0" parTransId="{78CA65B0-C3C3-4618-8487-4694C8E0ADA4}" sibTransId="{191A4481-FCE1-47ED-A579-83602E6BC973}"/>
    <dgm:cxn modelId="{9B7B6CA7-5F32-419B-A905-A7226128DFBB}" type="presOf" srcId="{DBC5641E-B678-4D7C-A33F-F2C07BCBBB10}" destId="{6B504D4E-9D39-4968-B2D1-05D1590A783A}" srcOrd="0" destOrd="0" presId="urn:microsoft.com/office/officeart/2008/layout/RadialCluster"/>
    <dgm:cxn modelId="{15F10DAA-894C-4205-9F46-E0926DA85CD5}" type="presOf" srcId="{36AE494F-F7DC-491E-9785-D0E2E0F9938D}" destId="{E7080B74-0C18-4733-B570-E78F6D75EEC9}" srcOrd="0" destOrd="0" presId="urn:microsoft.com/office/officeart/2008/layout/RadialCluster"/>
    <dgm:cxn modelId="{581063D0-6528-432D-950C-BB77794084D5}" type="presOf" srcId="{6E71058E-2276-4B14-ADA8-08B04D839C25}" destId="{71B76777-C571-4FC1-B599-AA6BE26C194D}" srcOrd="0" destOrd="0" presId="urn:microsoft.com/office/officeart/2008/layout/RadialCluster"/>
    <dgm:cxn modelId="{E91100DF-22A2-4743-A8F7-46066DFF5011}" srcId="{80EA7103-2910-41DE-A21C-0C167E6D0696}" destId="{BDE5DA64-0924-448E-A867-236BB2112D12}" srcOrd="2" destOrd="0" parTransId="{FFD7ACF2-C94C-4959-A856-84345F387E38}" sibTransId="{68A0D048-6CDF-41E2-B1E3-8273615DCD26}"/>
    <dgm:cxn modelId="{C38009EF-3206-4A37-88C5-C1962F1AF4C7}" type="presOf" srcId="{D13A1566-9D85-4EAE-8817-CEFE772EE174}" destId="{73D07486-AABF-434A-86DD-0D48B879FBFF}" srcOrd="0" destOrd="0" presId="urn:microsoft.com/office/officeart/2008/layout/RadialCluster"/>
    <dgm:cxn modelId="{827B675D-2244-4D6B-88C8-B4AB3C3C7D00}" type="presParOf" srcId="{71B76777-C571-4FC1-B599-AA6BE26C194D}" destId="{72AC4E44-DAE1-4303-9E06-EA6B2631A119}" srcOrd="0" destOrd="0" presId="urn:microsoft.com/office/officeart/2008/layout/RadialCluster"/>
    <dgm:cxn modelId="{49A18B55-1B1C-473A-AB54-D62785DB0C51}" type="presParOf" srcId="{72AC4E44-DAE1-4303-9E06-EA6B2631A119}" destId="{CB0663EB-0C58-4A17-8230-DC1F59A54829}" srcOrd="0" destOrd="0" presId="urn:microsoft.com/office/officeart/2008/layout/RadialCluster"/>
    <dgm:cxn modelId="{F236B308-F601-499A-BED6-99F574DCDFB3}" type="presParOf" srcId="{72AC4E44-DAE1-4303-9E06-EA6B2631A119}" destId="{CC446EE7-72C9-4A1D-854F-6347E2D9C10F}" srcOrd="1" destOrd="0" presId="urn:microsoft.com/office/officeart/2008/layout/RadialCluster"/>
    <dgm:cxn modelId="{AEA812B3-E5CC-4267-AAA8-1AF51D222679}" type="presParOf" srcId="{72AC4E44-DAE1-4303-9E06-EA6B2631A119}" destId="{73D07486-AABF-434A-86DD-0D48B879FBFF}" srcOrd="2" destOrd="0" presId="urn:microsoft.com/office/officeart/2008/layout/RadialCluster"/>
    <dgm:cxn modelId="{E92E8533-40A4-48CA-95FC-12A5757BA08C}" type="presParOf" srcId="{72AC4E44-DAE1-4303-9E06-EA6B2631A119}" destId="{6B504D4E-9D39-4968-B2D1-05D1590A783A}" srcOrd="3" destOrd="0" presId="urn:microsoft.com/office/officeart/2008/layout/RadialCluster"/>
    <dgm:cxn modelId="{D66E8C43-F60D-4337-9398-01F6BDA8EFCA}" type="presParOf" srcId="{72AC4E44-DAE1-4303-9E06-EA6B2631A119}" destId="{E7080B74-0C18-4733-B570-E78F6D75EEC9}" srcOrd="4" destOrd="0" presId="urn:microsoft.com/office/officeart/2008/layout/RadialCluster"/>
    <dgm:cxn modelId="{8AD668AF-4273-4368-A894-32F8806F8A96}" type="presParOf" srcId="{72AC4E44-DAE1-4303-9E06-EA6B2631A119}" destId="{0509E71D-44F7-49CA-9008-92DCC25B9E4F}" srcOrd="5" destOrd="0" presId="urn:microsoft.com/office/officeart/2008/layout/RadialCluster"/>
    <dgm:cxn modelId="{0594FC88-5A87-494D-B848-52B0538FA2C6}" type="presParOf" srcId="{72AC4E44-DAE1-4303-9E06-EA6B2631A119}" destId="{491B4C6C-AB67-426D-8275-DD0301E68DCD}" srcOrd="6" destOrd="0" presId="urn:microsoft.com/office/officeart/2008/layout/RadialCluster"/>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2CF56FCA-BC4B-4021-B569-3B46CE26A603}" type="doc">
      <dgm:prSet loTypeId="urn:microsoft.com/office/officeart/2008/layout/RadialCluster" loCatId="cycle" qsTypeId="urn:microsoft.com/office/officeart/2005/8/quickstyle/simple1" qsCatId="simple" csTypeId="urn:microsoft.com/office/officeart/2005/8/colors/accent1_2" csCatId="accent1" phldr="1"/>
      <dgm:spPr/>
      <dgm:t>
        <a:bodyPr/>
        <a:lstStyle/>
        <a:p>
          <a:endParaRPr lang="pt-BR"/>
        </a:p>
      </dgm:t>
    </dgm:pt>
    <dgm:pt modelId="{E7EEACE4-E907-42E0-8429-162F0E1061C4}">
      <dgm:prSet phldrT="[Text]"/>
      <dgm:spPr/>
      <dgm:t>
        <a:bodyPr/>
        <a:lstStyle/>
        <a:p>
          <a:r>
            <a:rPr lang="en-US" dirty="0"/>
            <a:t>Total Payload Mass Launched by NASA (CRS):</a:t>
          </a:r>
          <a:endParaRPr lang="pt-BR" dirty="0"/>
        </a:p>
      </dgm:t>
    </dgm:pt>
    <dgm:pt modelId="{0F708E78-F220-44E2-A2BA-79C00192EA5C}" type="parTrans" cxnId="{02852C6B-B43F-493D-AE6D-08A4FAB9F569}">
      <dgm:prSet/>
      <dgm:spPr/>
      <dgm:t>
        <a:bodyPr/>
        <a:lstStyle/>
        <a:p>
          <a:endParaRPr lang="pt-BR"/>
        </a:p>
      </dgm:t>
    </dgm:pt>
    <dgm:pt modelId="{657A3B79-52B9-4193-B3D3-B4FB52CA4E9A}" type="sibTrans" cxnId="{02852C6B-B43F-493D-AE6D-08A4FAB9F569}">
      <dgm:prSet/>
      <dgm:spPr/>
      <dgm:t>
        <a:bodyPr/>
        <a:lstStyle/>
        <a:p>
          <a:endParaRPr lang="pt-BR"/>
        </a:p>
      </dgm:t>
    </dgm:pt>
    <dgm:pt modelId="{9A341E65-2F17-4F49-B0D8-D131779FA672}">
      <dgm:prSet/>
      <dgm:spPr/>
      <dgm:t>
        <a:bodyPr/>
        <a:lstStyle/>
        <a:p>
          <a:r>
            <a:rPr lang="en-US" dirty="0"/>
            <a:t>Total Payload Mass: 45596 kg</a:t>
          </a:r>
          <a:endParaRPr lang="pt-BR" dirty="0"/>
        </a:p>
      </dgm:t>
    </dgm:pt>
    <dgm:pt modelId="{7F9F270F-5671-4523-AD69-8AC39D3B89D7}" type="parTrans" cxnId="{05D45661-B456-46BB-9D0F-3C0D766664A6}">
      <dgm:prSet/>
      <dgm:spPr/>
      <dgm:t>
        <a:bodyPr/>
        <a:lstStyle/>
        <a:p>
          <a:endParaRPr lang="pt-BR"/>
        </a:p>
      </dgm:t>
    </dgm:pt>
    <dgm:pt modelId="{0F1D507C-6DD6-4B26-8737-FBD0D2F67C92}" type="sibTrans" cxnId="{05D45661-B456-46BB-9D0F-3C0D766664A6}">
      <dgm:prSet/>
      <dgm:spPr/>
      <dgm:t>
        <a:bodyPr/>
        <a:lstStyle/>
        <a:p>
          <a:endParaRPr lang="pt-BR"/>
        </a:p>
      </dgm:t>
    </dgm:pt>
    <dgm:pt modelId="{84CD94FB-A3D5-4C98-9280-2A57435B5A3B}" type="pres">
      <dgm:prSet presAssocID="{2CF56FCA-BC4B-4021-B569-3B46CE26A603}" presName="Name0" presStyleCnt="0">
        <dgm:presLayoutVars>
          <dgm:chMax val="1"/>
          <dgm:chPref val="1"/>
          <dgm:dir/>
          <dgm:animOne val="branch"/>
          <dgm:animLvl val="lvl"/>
        </dgm:presLayoutVars>
      </dgm:prSet>
      <dgm:spPr/>
    </dgm:pt>
    <dgm:pt modelId="{E1989685-A21B-40A7-9537-522C8E10E635}" type="pres">
      <dgm:prSet presAssocID="{E7EEACE4-E907-42E0-8429-162F0E1061C4}" presName="singleCycle" presStyleCnt="0"/>
      <dgm:spPr/>
    </dgm:pt>
    <dgm:pt modelId="{B0364E91-F94C-4CD4-B9D9-3CB4BE5C038A}" type="pres">
      <dgm:prSet presAssocID="{E7EEACE4-E907-42E0-8429-162F0E1061C4}" presName="singleCenter" presStyleLbl="node1" presStyleIdx="0" presStyleCnt="2">
        <dgm:presLayoutVars>
          <dgm:chMax val="7"/>
          <dgm:chPref val="7"/>
        </dgm:presLayoutVars>
      </dgm:prSet>
      <dgm:spPr/>
    </dgm:pt>
    <dgm:pt modelId="{9252EE8D-7E78-403F-928E-5C655562EDEF}" type="pres">
      <dgm:prSet presAssocID="{7F9F270F-5671-4523-AD69-8AC39D3B89D7}" presName="Name56" presStyleLbl="parChTrans1D2" presStyleIdx="0" presStyleCnt="1"/>
      <dgm:spPr/>
    </dgm:pt>
    <dgm:pt modelId="{0D283946-993C-4A80-914F-C40366B6E07C}" type="pres">
      <dgm:prSet presAssocID="{9A341E65-2F17-4F49-B0D8-D131779FA672}" presName="text0" presStyleLbl="node1" presStyleIdx="1" presStyleCnt="2">
        <dgm:presLayoutVars>
          <dgm:bulletEnabled val="1"/>
        </dgm:presLayoutVars>
      </dgm:prSet>
      <dgm:spPr/>
    </dgm:pt>
  </dgm:ptLst>
  <dgm:cxnLst>
    <dgm:cxn modelId="{05D45661-B456-46BB-9D0F-3C0D766664A6}" srcId="{E7EEACE4-E907-42E0-8429-162F0E1061C4}" destId="{9A341E65-2F17-4F49-B0D8-D131779FA672}" srcOrd="0" destOrd="0" parTransId="{7F9F270F-5671-4523-AD69-8AC39D3B89D7}" sibTransId="{0F1D507C-6DD6-4B26-8737-FBD0D2F67C92}"/>
    <dgm:cxn modelId="{02852C6B-B43F-493D-AE6D-08A4FAB9F569}" srcId="{2CF56FCA-BC4B-4021-B569-3B46CE26A603}" destId="{E7EEACE4-E907-42E0-8429-162F0E1061C4}" srcOrd="0" destOrd="0" parTransId="{0F708E78-F220-44E2-A2BA-79C00192EA5C}" sibTransId="{657A3B79-52B9-4193-B3D3-B4FB52CA4E9A}"/>
    <dgm:cxn modelId="{15A399B4-6521-4331-AB38-1BFBD4E8FE3D}" type="presOf" srcId="{2CF56FCA-BC4B-4021-B569-3B46CE26A603}" destId="{84CD94FB-A3D5-4C98-9280-2A57435B5A3B}" srcOrd="0" destOrd="0" presId="urn:microsoft.com/office/officeart/2008/layout/RadialCluster"/>
    <dgm:cxn modelId="{B4FC4FCD-42E4-4CA0-AFA7-209530156FCF}" type="presOf" srcId="{9A341E65-2F17-4F49-B0D8-D131779FA672}" destId="{0D283946-993C-4A80-914F-C40366B6E07C}" srcOrd="0" destOrd="0" presId="urn:microsoft.com/office/officeart/2008/layout/RadialCluster"/>
    <dgm:cxn modelId="{F8989AE7-E655-4FEC-91A7-E116530D4705}" type="presOf" srcId="{E7EEACE4-E907-42E0-8429-162F0E1061C4}" destId="{B0364E91-F94C-4CD4-B9D9-3CB4BE5C038A}" srcOrd="0" destOrd="0" presId="urn:microsoft.com/office/officeart/2008/layout/RadialCluster"/>
    <dgm:cxn modelId="{85DAADF1-464B-4EF3-A3E4-27D44E4695F3}" type="presOf" srcId="{7F9F270F-5671-4523-AD69-8AC39D3B89D7}" destId="{9252EE8D-7E78-403F-928E-5C655562EDEF}" srcOrd="0" destOrd="0" presId="urn:microsoft.com/office/officeart/2008/layout/RadialCluster"/>
    <dgm:cxn modelId="{2E372BC1-E529-4A4E-8154-8256E13128D5}" type="presParOf" srcId="{84CD94FB-A3D5-4C98-9280-2A57435B5A3B}" destId="{E1989685-A21B-40A7-9537-522C8E10E635}" srcOrd="0" destOrd="0" presId="urn:microsoft.com/office/officeart/2008/layout/RadialCluster"/>
    <dgm:cxn modelId="{C61FFD02-E1DA-45D1-810B-3FF245663D14}" type="presParOf" srcId="{E1989685-A21B-40A7-9537-522C8E10E635}" destId="{B0364E91-F94C-4CD4-B9D9-3CB4BE5C038A}" srcOrd="0" destOrd="0" presId="urn:microsoft.com/office/officeart/2008/layout/RadialCluster"/>
    <dgm:cxn modelId="{8EBB912D-8BB8-4010-9455-005204843F0A}" type="presParOf" srcId="{E1989685-A21B-40A7-9537-522C8E10E635}" destId="{9252EE8D-7E78-403F-928E-5C655562EDEF}" srcOrd="1" destOrd="0" presId="urn:microsoft.com/office/officeart/2008/layout/RadialCluster"/>
    <dgm:cxn modelId="{9048E98C-DF9A-4C8F-A153-051C2661ADCC}" type="presParOf" srcId="{E1989685-A21B-40A7-9537-522C8E10E635}" destId="{0D283946-993C-4A80-914F-C40366B6E07C}" srcOrd="2" destOrd="0" presId="urn:microsoft.com/office/officeart/2008/layout/RadialCluster"/>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CE70E21C-8866-4B8C-9506-F4773B1DDA91}" type="doc">
      <dgm:prSet loTypeId="urn:microsoft.com/office/officeart/2008/layout/RadialCluster" loCatId="cycle" qsTypeId="urn:microsoft.com/office/officeart/2005/8/quickstyle/simple1" qsCatId="simple" csTypeId="urn:microsoft.com/office/officeart/2005/8/colors/accent1_2" csCatId="accent1" phldr="1"/>
      <dgm:spPr/>
      <dgm:t>
        <a:bodyPr/>
        <a:lstStyle/>
        <a:p>
          <a:endParaRPr lang="pt-BR"/>
        </a:p>
      </dgm:t>
    </dgm:pt>
    <dgm:pt modelId="{4A8AF370-0E21-40CF-802C-75F37F753EF3}">
      <dgm:prSet phldrT="[Text]"/>
      <dgm:spPr/>
      <dgm:t>
        <a:bodyPr/>
        <a:lstStyle/>
        <a:p>
          <a:r>
            <a:rPr lang="en-US" dirty="0"/>
            <a:t>Average Payload Mass of Booster Version F9 v1.1:</a:t>
          </a:r>
          <a:endParaRPr lang="pt-BR" dirty="0"/>
        </a:p>
      </dgm:t>
    </dgm:pt>
    <dgm:pt modelId="{BF3E6C10-44C2-4D65-9ACB-7A2BAD40EB82}" type="parTrans" cxnId="{65BF2841-E219-4770-A945-6A10345CB166}">
      <dgm:prSet/>
      <dgm:spPr/>
      <dgm:t>
        <a:bodyPr/>
        <a:lstStyle/>
        <a:p>
          <a:endParaRPr lang="pt-BR"/>
        </a:p>
      </dgm:t>
    </dgm:pt>
    <dgm:pt modelId="{021556D4-33B8-4861-8460-7FEE37DE74D9}" type="sibTrans" cxnId="{65BF2841-E219-4770-A945-6A10345CB166}">
      <dgm:prSet/>
      <dgm:spPr/>
      <dgm:t>
        <a:bodyPr/>
        <a:lstStyle/>
        <a:p>
          <a:endParaRPr lang="pt-BR"/>
        </a:p>
      </dgm:t>
    </dgm:pt>
    <dgm:pt modelId="{4FB0FFDD-4726-4B6D-A49B-AA10053FAF63}">
      <dgm:prSet/>
      <dgm:spPr/>
      <dgm:t>
        <a:bodyPr/>
        <a:lstStyle/>
        <a:p>
          <a:r>
            <a:rPr lang="en-US" dirty="0"/>
            <a:t>Average Payload Mass: 2534.67 kg</a:t>
          </a:r>
          <a:endParaRPr lang="pt-BR" dirty="0"/>
        </a:p>
      </dgm:t>
    </dgm:pt>
    <dgm:pt modelId="{E0473E8A-7D33-41F3-9211-76558F7B071F}" type="parTrans" cxnId="{8E5F860C-2FA2-43F0-BC62-26760CB80AC8}">
      <dgm:prSet/>
      <dgm:spPr/>
      <dgm:t>
        <a:bodyPr/>
        <a:lstStyle/>
        <a:p>
          <a:endParaRPr lang="pt-BR"/>
        </a:p>
      </dgm:t>
    </dgm:pt>
    <dgm:pt modelId="{1F50F527-54F4-4D49-B199-C00B6D1C50AF}" type="sibTrans" cxnId="{8E5F860C-2FA2-43F0-BC62-26760CB80AC8}">
      <dgm:prSet/>
      <dgm:spPr/>
      <dgm:t>
        <a:bodyPr/>
        <a:lstStyle/>
        <a:p>
          <a:endParaRPr lang="pt-BR"/>
        </a:p>
      </dgm:t>
    </dgm:pt>
    <dgm:pt modelId="{068A2C32-43D5-4E0B-BAF7-9BC2A767B20D}" type="pres">
      <dgm:prSet presAssocID="{CE70E21C-8866-4B8C-9506-F4773B1DDA91}" presName="Name0" presStyleCnt="0">
        <dgm:presLayoutVars>
          <dgm:chMax val="1"/>
          <dgm:chPref val="1"/>
          <dgm:dir/>
          <dgm:animOne val="branch"/>
          <dgm:animLvl val="lvl"/>
        </dgm:presLayoutVars>
      </dgm:prSet>
      <dgm:spPr/>
    </dgm:pt>
    <dgm:pt modelId="{2EB02256-E24E-437E-9109-A667DD0ADA7A}" type="pres">
      <dgm:prSet presAssocID="{4A8AF370-0E21-40CF-802C-75F37F753EF3}" presName="singleCycle" presStyleCnt="0"/>
      <dgm:spPr/>
    </dgm:pt>
    <dgm:pt modelId="{E2010BC8-39B5-4158-8B1C-F39E2578BE7F}" type="pres">
      <dgm:prSet presAssocID="{4A8AF370-0E21-40CF-802C-75F37F753EF3}" presName="singleCenter" presStyleLbl="node1" presStyleIdx="0" presStyleCnt="2">
        <dgm:presLayoutVars>
          <dgm:chMax val="7"/>
          <dgm:chPref val="7"/>
        </dgm:presLayoutVars>
      </dgm:prSet>
      <dgm:spPr/>
    </dgm:pt>
    <dgm:pt modelId="{4F892BDA-7F3A-4F6E-9A02-3F6A5CD54A81}" type="pres">
      <dgm:prSet presAssocID="{E0473E8A-7D33-41F3-9211-76558F7B071F}" presName="Name56" presStyleLbl="parChTrans1D2" presStyleIdx="0" presStyleCnt="1"/>
      <dgm:spPr/>
    </dgm:pt>
    <dgm:pt modelId="{68DA5DA2-6FB7-4999-9D50-B46E9D231A1D}" type="pres">
      <dgm:prSet presAssocID="{4FB0FFDD-4726-4B6D-A49B-AA10053FAF63}" presName="text0" presStyleLbl="node1" presStyleIdx="1" presStyleCnt="2">
        <dgm:presLayoutVars>
          <dgm:bulletEnabled val="1"/>
        </dgm:presLayoutVars>
      </dgm:prSet>
      <dgm:spPr/>
    </dgm:pt>
  </dgm:ptLst>
  <dgm:cxnLst>
    <dgm:cxn modelId="{8E5F860C-2FA2-43F0-BC62-26760CB80AC8}" srcId="{4A8AF370-0E21-40CF-802C-75F37F753EF3}" destId="{4FB0FFDD-4726-4B6D-A49B-AA10053FAF63}" srcOrd="0" destOrd="0" parTransId="{E0473E8A-7D33-41F3-9211-76558F7B071F}" sibTransId="{1F50F527-54F4-4D49-B199-C00B6D1C50AF}"/>
    <dgm:cxn modelId="{3CAE101D-1BC3-488C-912B-FC099B2E28AB}" type="presOf" srcId="{E0473E8A-7D33-41F3-9211-76558F7B071F}" destId="{4F892BDA-7F3A-4F6E-9A02-3F6A5CD54A81}" srcOrd="0" destOrd="0" presId="urn:microsoft.com/office/officeart/2008/layout/RadialCluster"/>
    <dgm:cxn modelId="{D143992E-867A-4030-BF70-07222B6E73E6}" type="presOf" srcId="{4A8AF370-0E21-40CF-802C-75F37F753EF3}" destId="{E2010BC8-39B5-4158-8B1C-F39E2578BE7F}" srcOrd="0" destOrd="0" presId="urn:microsoft.com/office/officeart/2008/layout/RadialCluster"/>
    <dgm:cxn modelId="{65BF2841-E219-4770-A945-6A10345CB166}" srcId="{CE70E21C-8866-4B8C-9506-F4773B1DDA91}" destId="{4A8AF370-0E21-40CF-802C-75F37F753EF3}" srcOrd="0" destOrd="0" parTransId="{BF3E6C10-44C2-4D65-9ACB-7A2BAD40EB82}" sibTransId="{021556D4-33B8-4861-8460-7FEE37DE74D9}"/>
    <dgm:cxn modelId="{28AB1D6F-ED4D-4803-AF54-FAF0EB3DE25D}" type="presOf" srcId="{4FB0FFDD-4726-4B6D-A49B-AA10053FAF63}" destId="{68DA5DA2-6FB7-4999-9D50-B46E9D231A1D}" srcOrd="0" destOrd="0" presId="urn:microsoft.com/office/officeart/2008/layout/RadialCluster"/>
    <dgm:cxn modelId="{4805097D-2D1E-4ECA-AA36-CDD82ABB8C46}" type="presOf" srcId="{CE70E21C-8866-4B8C-9506-F4773B1DDA91}" destId="{068A2C32-43D5-4E0B-BAF7-9BC2A767B20D}" srcOrd="0" destOrd="0" presId="urn:microsoft.com/office/officeart/2008/layout/RadialCluster"/>
    <dgm:cxn modelId="{92A5D2D0-3EB9-4A5D-AE28-98AA2DA15895}" type="presParOf" srcId="{068A2C32-43D5-4E0B-BAF7-9BC2A767B20D}" destId="{2EB02256-E24E-437E-9109-A667DD0ADA7A}" srcOrd="0" destOrd="0" presId="urn:microsoft.com/office/officeart/2008/layout/RadialCluster"/>
    <dgm:cxn modelId="{DA2ECD2F-FF0F-4532-BADF-0E78F4D88251}" type="presParOf" srcId="{2EB02256-E24E-437E-9109-A667DD0ADA7A}" destId="{E2010BC8-39B5-4158-8B1C-F39E2578BE7F}" srcOrd="0" destOrd="0" presId="urn:microsoft.com/office/officeart/2008/layout/RadialCluster"/>
    <dgm:cxn modelId="{AB996D40-DB0E-4A3B-800E-059F050F80D1}" type="presParOf" srcId="{2EB02256-E24E-437E-9109-A667DD0ADA7A}" destId="{4F892BDA-7F3A-4F6E-9A02-3F6A5CD54A81}" srcOrd="1" destOrd="0" presId="urn:microsoft.com/office/officeart/2008/layout/RadialCluster"/>
    <dgm:cxn modelId="{606C8A99-582F-4949-968B-92271BFEAC4E}" type="presParOf" srcId="{2EB02256-E24E-437E-9109-A667DD0ADA7A}" destId="{68DA5DA2-6FB7-4999-9D50-B46E9D231A1D}" srcOrd="2" destOrd="0" presId="urn:microsoft.com/office/officeart/2008/layout/RadialCluster"/>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B94CD369-C7B4-4D67-8243-C54B4A736F16}" type="doc">
      <dgm:prSet loTypeId="urn:diagrams.loki3.com/VaryingWidthList" loCatId="list" qsTypeId="urn:microsoft.com/office/officeart/2005/8/quickstyle/simple1" qsCatId="simple" csTypeId="urn:microsoft.com/office/officeart/2005/8/colors/accent1_2" csCatId="accent1" phldr="1"/>
      <dgm:spPr/>
    </dgm:pt>
    <dgm:pt modelId="{D40B96AC-222B-4ABE-AA60-FB8278C94B9E}">
      <dgm:prSet phldrT="[Text]"/>
      <dgm:spPr/>
      <dgm:t>
        <a:bodyPr anchor="ctr"/>
        <a:lstStyle/>
        <a:p>
          <a:pPr algn="ctr"/>
          <a:r>
            <a:rPr lang="en-US" dirty="0"/>
            <a:t>Date of First Successful Landing on Ground Pad:</a:t>
          </a:r>
          <a:endParaRPr lang="pt-BR" dirty="0"/>
        </a:p>
      </dgm:t>
    </dgm:pt>
    <dgm:pt modelId="{7467BF46-D425-45C9-81B7-1AA65621E62A}" type="parTrans" cxnId="{0D0BBB9E-0BD8-416D-85C7-BA1163363A86}">
      <dgm:prSet/>
      <dgm:spPr/>
      <dgm:t>
        <a:bodyPr/>
        <a:lstStyle/>
        <a:p>
          <a:endParaRPr lang="pt-BR"/>
        </a:p>
      </dgm:t>
    </dgm:pt>
    <dgm:pt modelId="{3D24136C-B1D9-4A6D-BC5A-B8168969321B}" type="sibTrans" cxnId="{0D0BBB9E-0BD8-416D-85C7-BA1163363A86}">
      <dgm:prSet/>
      <dgm:spPr/>
      <dgm:t>
        <a:bodyPr/>
        <a:lstStyle/>
        <a:p>
          <a:endParaRPr lang="pt-BR"/>
        </a:p>
      </dgm:t>
    </dgm:pt>
    <dgm:pt modelId="{52ECCE96-5FFE-4987-995B-00ABB47B6275}">
      <dgm:prSet/>
      <dgm:spPr/>
      <dgm:t>
        <a:bodyPr anchor="ctr"/>
        <a:lstStyle/>
        <a:p>
          <a:pPr algn="ctr"/>
          <a:r>
            <a:rPr lang="en-US" dirty="0"/>
            <a:t>First Successful Landing: 2015-12-22</a:t>
          </a:r>
          <a:endParaRPr lang="pt-BR" dirty="0"/>
        </a:p>
      </dgm:t>
    </dgm:pt>
    <dgm:pt modelId="{1932C4C3-7E68-4C77-87C2-357DEFDC214B}" type="parTrans" cxnId="{74FC18F9-805B-4B87-9B51-C3656FF586D8}">
      <dgm:prSet/>
      <dgm:spPr/>
      <dgm:t>
        <a:bodyPr/>
        <a:lstStyle/>
        <a:p>
          <a:endParaRPr lang="pt-BR"/>
        </a:p>
      </dgm:t>
    </dgm:pt>
    <dgm:pt modelId="{992B13C3-DEBE-47AB-8EA0-0AC7D398B7C6}" type="sibTrans" cxnId="{74FC18F9-805B-4B87-9B51-C3656FF586D8}">
      <dgm:prSet/>
      <dgm:spPr/>
      <dgm:t>
        <a:bodyPr/>
        <a:lstStyle/>
        <a:p>
          <a:endParaRPr lang="pt-BR"/>
        </a:p>
      </dgm:t>
    </dgm:pt>
    <dgm:pt modelId="{2F48892F-7CF7-4050-8A74-3485E1C00B03}" type="pres">
      <dgm:prSet presAssocID="{B94CD369-C7B4-4D67-8243-C54B4A736F16}" presName="Name0" presStyleCnt="0">
        <dgm:presLayoutVars>
          <dgm:resizeHandles/>
        </dgm:presLayoutVars>
      </dgm:prSet>
      <dgm:spPr/>
    </dgm:pt>
    <dgm:pt modelId="{76F336F8-CB7A-4A03-B41D-8D3424FD3F9E}" type="pres">
      <dgm:prSet presAssocID="{D40B96AC-222B-4ABE-AA60-FB8278C94B9E}" presName="text" presStyleLbl="node1" presStyleIdx="0" presStyleCnt="1">
        <dgm:presLayoutVars>
          <dgm:bulletEnabled val="1"/>
        </dgm:presLayoutVars>
      </dgm:prSet>
      <dgm:spPr/>
    </dgm:pt>
  </dgm:ptLst>
  <dgm:cxnLst>
    <dgm:cxn modelId="{5899CD5F-776B-42C0-B022-A4BDE080603F}" type="presOf" srcId="{B94CD369-C7B4-4D67-8243-C54B4A736F16}" destId="{2F48892F-7CF7-4050-8A74-3485E1C00B03}" srcOrd="0" destOrd="0" presId="urn:diagrams.loki3.com/VaryingWidthList"/>
    <dgm:cxn modelId="{6DBBD178-D82C-4BE0-8DA4-0BA3D51AA190}" type="presOf" srcId="{D40B96AC-222B-4ABE-AA60-FB8278C94B9E}" destId="{76F336F8-CB7A-4A03-B41D-8D3424FD3F9E}" srcOrd="0" destOrd="0" presId="urn:diagrams.loki3.com/VaryingWidthList"/>
    <dgm:cxn modelId="{0D0BBB9E-0BD8-416D-85C7-BA1163363A86}" srcId="{B94CD369-C7B4-4D67-8243-C54B4A736F16}" destId="{D40B96AC-222B-4ABE-AA60-FB8278C94B9E}" srcOrd="0" destOrd="0" parTransId="{7467BF46-D425-45C9-81B7-1AA65621E62A}" sibTransId="{3D24136C-B1D9-4A6D-BC5A-B8168969321B}"/>
    <dgm:cxn modelId="{0C60A4B9-88E4-4CE4-8222-617743962C90}" type="presOf" srcId="{52ECCE96-5FFE-4987-995B-00ABB47B6275}" destId="{76F336F8-CB7A-4A03-B41D-8D3424FD3F9E}" srcOrd="0" destOrd="1" presId="urn:diagrams.loki3.com/VaryingWidthList"/>
    <dgm:cxn modelId="{74FC18F9-805B-4B87-9B51-C3656FF586D8}" srcId="{D40B96AC-222B-4ABE-AA60-FB8278C94B9E}" destId="{52ECCE96-5FFE-4987-995B-00ABB47B6275}" srcOrd="0" destOrd="0" parTransId="{1932C4C3-7E68-4C77-87C2-357DEFDC214B}" sibTransId="{992B13C3-DEBE-47AB-8EA0-0AC7D398B7C6}"/>
    <dgm:cxn modelId="{57AB0D9C-6AD2-49E6-87C8-7DDF39AEEF3E}" type="presParOf" srcId="{2F48892F-7CF7-4050-8A74-3485E1C00B03}" destId="{76F336F8-CB7A-4A03-B41D-8D3424FD3F9E}" srcOrd="0" destOrd="0" presId="urn:diagrams.loki3.com/VaryingWidthLis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96F9DDFD-27BD-4044-89FD-2E340DDEE3E7}" type="doc">
      <dgm:prSet loTypeId="urn:microsoft.com/office/officeart/2008/layout/RadialCluster" loCatId="cycle" qsTypeId="urn:microsoft.com/office/officeart/2005/8/quickstyle/simple1" qsCatId="simple" csTypeId="urn:microsoft.com/office/officeart/2005/8/colors/accent1_2" csCatId="accent1" phldr="1"/>
      <dgm:spPr/>
      <dgm:t>
        <a:bodyPr/>
        <a:lstStyle/>
        <a:p>
          <a:endParaRPr lang="pt-BR"/>
        </a:p>
      </dgm:t>
    </dgm:pt>
    <dgm:pt modelId="{14A4D993-B9E2-435D-9AC0-27655F72E23F}">
      <dgm:prSet phldrT="[Text]"/>
      <dgm:spPr/>
      <dgm:t>
        <a:bodyPr/>
        <a:lstStyle/>
        <a:p>
          <a:r>
            <a:rPr lang="en-US" dirty="0"/>
            <a:t>Boosters with Success on Drone Ship and Payload Mass 4000-6000 kg:</a:t>
          </a:r>
          <a:endParaRPr lang="pt-BR" dirty="0"/>
        </a:p>
      </dgm:t>
    </dgm:pt>
    <dgm:pt modelId="{04F8BD73-D35B-4580-B24C-DE4FB629B21C}" type="parTrans" cxnId="{143F4691-6753-4023-99B4-20EFB4E98716}">
      <dgm:prSet/>
      <dgm:spPr/>
      <dgm:t>
        <a:bodyPr/>
        <a:lstStyle/>
        <a:p>
          <a:endParaRPr lang="pt-BR"/>
        </a:p>
      </dgm:t>
    </dgm:pt>
    <dgm:pt modelId="{58F72874-ABC4-41B5-84F0-040C0DC215F9}" type="sibTrans" cxnId="{143F4691-6753-4023-99B4-20EFB4E98716}">
      <dgm:prSet/>
      <dgm:spPr/>
      <dgm:t>
        <a:bodyPr/>
        <a:lstStyle/>
        <a:p>
          <a:endParaRPr lang="pt-BR"/>
        </a:p>
      </dgm:t>
    </dgm:pt>
    <dgm:pt modelId="{B5D235B9-D597-4F82-8E35-FDE2CCA3D302}">
      <dgm:prSet/>
      <dgm:spPr/>
      <dgm:t>
        <a:bodyPr/>
        <a:lstStyle/>
        <a:p>
          <a:r>
            <a:rPr lang="en-US" dirty="0"/>
            <a:t>F9 FT B1022</a:t>
          </a:r>
          <a:endParaRPr lang="pt-BR" dirty="0"/>
        </a:p>
      </dgm:t>
    </dgm:pt>
    <dgm:pt modelId="{6DD4DC69-2EDA-4FBE-AEE0-FA189F69358D}" type="parTrans" cxnId="{7F1D7A05-02A8-4ACA-B8F3-1D61C44604B7}">
      <dgm:prSet/>
      <dgm:spPr/>
      <dgm:t>
        <a:bodyPr/>
        <a:lstStyle/>
        <a:p>
          <a:endParaRPr lang="pt-BR"/>
        </a:p>
      </dgm:t>
    </dgm:pt>
    <dgm:pt modelId="{41E666CF-2269-49C6-AA67-246F4817A8A0}" type="sibTrans" cxnId="{7F1D7A05-02A8-4ACA-B8F3-1D61C44604B7}">
      <dgm:prSet/>
      <dgm:spPr/>
      <dgm:t>
        <a:bodyPr/>
        <a:lstStyle/>
        <a:p>
          <a:endParaRPr lang="pt-BR"/>
        </a:p>
      </dgm:t>
    </dgm:pt>
    <dgm:pt modelId="{CD25ECF9-48FA-42C3-B3C7-4B3733A1771B}">
      <dgm:prSet/>
      <dgm:spPr/>
      <dgm:t>
        <a:bodyPr/>
        <a:lstStyle/>
        <a:p>
          <a:r>
            <a:rPr lang="en-US" dirty="0"/>
            <a:t>F9 FT B1026</a:t>
          </a:r>
          <a:endParaRPr lang="pt-BR" dirty="0"/>
        </a:p>
      </dgm:t>
    </dgm:pt>
    <dgm:pt modelId="{EBF9082A-BAB7-4B7E-8BDE-B1D28BC73D08}" type="parTrans" cxnId="{1C9A125A-5F58-409F-A63F-8D60580BAF72}">
      <dgm:prSet/>
      <dgm:spPr/>
      <dgm:t>
        <a:bodyPr/>
        <a:lstStyle/>
        <a:p>
          <a:endParaRPr lang="pt-BR"/>
        </a:p>
      </dgm:t>
    </dgm:pt>
    <dgm:pt modelId="{9B702D65-6875-4935-A232-793E5DF5A5D6}" type="sibTrans" cxnId="{1C9A125A-5F58-409F-A63F-8D60580BAF72}">
      <dgm:prSet/>
      <dgm:spPr/>
      <dgm:t>
        <a:bodyPr/>
        <a:lstStyle/>
        <a:p>
          <a:endParaRPr lang="pt-BR"/>
        </a:p>
      </dgm:t>
    </dgm:pt>
    <dgm:pt modelId="{15218039-8A35-4E1D-ADFA-C058BEC966F9}">
      <dgm:prSet/>
      <dgm:spPr/>
      <dgm:t>
        <a:bodyPr/>
        <a:lstStyle/>
        <a:p>
          <a:r>
            <a:rPr lang="en-US" dirty="0"/>
            <a:t>F9 FT B1021.2</a:t>
          </a:r>
          <a:endParaRPr lang="pt-BR" dirty="0"/>
        </a:p>
      </dgm:t>
    </dgm:pt>
    <dgm:pt modelId="{67312352-642C-4C99-BA42-164044DECA85}" type="parTrans" cxnId="{E615184A-55AA-4DCC-B43C-79278AA22369}">
      <dgm:prSet/>
      <dgm:spPr/>
      <dgm:t>
        <a:bodyPr/>
        <a:lstStyle/>
        <a:p>
          <a:endParaRPr lang="pt-BR"/>
        </a:p>
      </dgm:t>
    </dgm:pt>
    <dgm:pt modelId="{43242F57-1EC0-40EC-8D57-AF3CB837B446}" type="sibTrans" cxnId="{E615184A-55AA-4DCC-B43C-79278AA22369}">
      <dgm:prSet/>
      <dgm:spPr/>
      <dgm:t>
        <a:bodyPr/>
        <a:lstStyle/>
        <a:p>
          <a:endParaRPr lang="pt-BR"/>
        </a:p>
      </dgm:t>
    </dgm:pt>
    <dgm:pt modelId="{623809A4-1E54-495C-9716-A2F2A287B62D}">
      <dgm:prSet/>
      <dgm:spPr/>
      <dgm:t>
        <a:bodyPr/>
        <a:lstStyle/>
        <a:p>
          <a:r>
            <a:rPr lang="en-US" dirty="0"/>
            <a:t>F9 FT B1031.2</a:t>
          </a:r>
          <a:endParaRPr lang="pt-BR" dirty="0"/>
        </a:p>
      </dgm:t>
    </dgm:pt>
    <dgm:pt modelId="{8B6053F3-3B30-49AA-9CB5-396AAF9396A0}" type="parTrans" cxnId="{DEFAE73A-6EA5-446A-81EF-7199975A0970}">
      <dgm:prSet/>
      <dgm:spPr/>
      <dgm:t>
        <a:bodyPr/>
        <a:lstStyle/>
        <a:p>
          <a:endParaRPr lang="pt-BR"/>
        </a:p>
      </dgm:t>
    </dgm:pt>
    <dgm:pt modelId="{5818EEC3-7199-4ED0-A2F8-01764C449522}" type="sibTrans" cxnId="{DEFAE73A-6EA5-446A-81EF-7199975A0970}">
      <dgm:prSet/>
      <dgm:spPr/>
      <dgm:t>
        <a:bodyPr/>
        <a:lstStyle/>
        <a:p>
          <a:endParaRPr lang="pt-BR"/>
        </a:p>
      </dgm:t>
    </dgm:pt>
    <dgm:pt modelId="{6DC7486C-6848-4117-9692-58DEE7502DE3}" type="pres">
      <dgm:prSet presAssocID="{96F9DDFD-27BD-4044-89FD-2E340DDEE3E7}" presName="Name0" presStyleCnt="0">
        <dgm:presLayoutVars>
          <dgm:chMax val="1"/>
          <dgm:chPref val="1"/>
          <dgm:dir/>
          <dgm:animOne val="branch"/>
          <dgm:animLvl val="lvl"/>
        </dgm:presLayoutVars>
      </dgm:prSet>
      <dgm:spPr/>
    </dgm:pt>
    <dgm:pt modelId="{A44653CB-18A1-40A8-AFA9-A63AF75C57A2}" type="pres">
      <dgm:prSet presAssocID="{14A4D993-B9E2-435D-9AC0-27655F72E23F}" presName="singleCycle" presStyleCnt="0"/>
      <dgm:spPr/>
    </dgm:pt>
    <dgm:pt modelId="{E5E2FB98-16E6-4EBF-926E-AFEA56C5C585}" type="pres">
      <dgm:prSet presAssocID="{14A4D993-B9E2-435D-9AC0-27655F72E23F}" presName="singleCenter" presStyleLbl="node1" presStyleIdx="0" presStyleCnt="5">
        <dgm:presLayoutVars>
          <dgm:chMax val="7"/>
          <dgm:chPref val="7"/>
        </dgm:presLayoutVars>
      </dgm:prSet>
      <dgm:spPr/>
    </dgm:pt>
    <dgm:pt modelId="{C4826749-7C5E-4DCD-9740-4AE5E231EE39}" type="pres">
      <dgm:prSet presAssocID="{6DD4DC69-2EDA-4FBE-AEE0-FA189F69358D}" presName="Name56" presStyleLbl="parChTrans1D2" presStyleIdx="0" presStyleCnt="4"/>
      <dgm:spPr/>
    </dgm:pt>
    <dgm:pt modelId="{B017D8C5-9CA1-4484-A1C3-28C096CEA6F9}" type="pres">
      <dgm:prSet presAssocID="{B5D235B9-D597-4F82-8E35-FDE2CCA3D302}" presName="text0" presStyleLbl="node1" presStyleIdx="1" presStyleCnt="5">
        <dgm:presLayoutVars>
          <dgm:bulletEnabled val="1"/>
        </dgm:presLayoutVars>
      </dgm:prSet>
      <dgm:spPr/>
    </dgm:pt>
    <dgm:pt modelId="{B75E1BE3-D208-48FD-A8D9-C5325BFF93AF}" type="pres">
      <dgm:prSet presAssocID="{EBF9082A-BAB7-4B7E-8BDE-B1D28BC73D08}" presName="Name56" presStyleLbl="parChTrans1D2" presStyleIdx="1" presStyleCnt="4"/>
      <dgm:spPr/>
    </dgm:pt>
    <dgm:pt modelId="{485D357D-6322-46E2-A69D-3D55CBDFD7EA}" type="pres">
      <dgm:prSet presAssocID="{CD25ECF9-48FA-42C3-B3C7-4B3733A1771B}" presName="text0" presStyleLbl="node1" presStyleIdx="2" presStyleCnt="5">
        <dgm:presLayoutVars>
          <dgm:bulletEnabled val="1"/>
        </dgm:presLayoutVars>
      </dgm:prSet>
      <dgm:spPr/>
    </dgm:pt>
    <dgm:pt modelId="{3CA27E20-EEC8-439A-86C3-52C82561AFC9}" type="pres">
      <dgm:prSet presAssocID="{67312352-642C-4C99-BA42-164044DECA85}" presName="Name56" presStyleLbl="parChTrans1D2" presStyleIdx="2" presStyleCnt="4"/>
      <dgm:spPr/>
    </dgm:pt>
    <dgm:pt modelId="{60AF7ACD-6B65-4E32-9B90-120DB198555A}" type="pres">
      <dgm:prSet presAssocID="{15218039-8A35-4E1D-ADFA-C058BEC966F9}" presName="text0" presStyleLbl="node1" presStyleIdx="3" presStyleCnt="5">
        <dgm:presLayoutVars>
          <dgm:bulletEnabled val="1"/>
        </dgm:presLayoutVars>
      </dgm:prSet>
      <dgm:spPr/>
    </dgm:pt>
    <dgm:pt modelId="{A8625C5C-EF42-46E2-9C5D-13C44CE92793}" type="pres">
      <dgm:prSet presAssocID="{8B6053F3-3B30-49AA-9CB5-396AAF9396A0}" presName="Name56" presStyleLbl="parChTrans1D2" presStyleIdx="3" presStyleCnt="4"/>
      <dgm:spPr/>
    </dgm:pt>
    <dgm:pt modelId="{55DD4FB9-1E84-49B7-80A3-B6C90FF33F9F}" type="pres">
      <dgm:prSet presAssocID="{623809A4-1E54-495C-9716-A2F2A287B62D}" presName="text0" presStyleLbl="node1" presStyleIdx="4" presStyleCnt="5">
        <dgm:presLayoutVars>
          <dgm:bulletEnabled val="1"/>
        </dgm:presLayoutVars>
      </dgm:prSet>
      <dgm:spPr/>
    </dgm:pt>
  </dgm:ptLst>
  <dgm:cxnLst>
    <dgm:cxn modelId="{7F1D7A05-02A8-4ACA-B8F3-1D61C44604B7}" srcId="{14A4D993-B9E2-435D-9AC0-27655F72E23F}" destId="{B5D235B9-D597-4F82-8E35-FDE2CCA3D302}" srcOrd="0" destOrd="0" parTransId="{6DD4DC69-2EDA-4FBE-AEE0-FA189F69358D}" sibTransId="{41E666CF-2269-49C6-AA67-246F4817A8A0}"/>
    <dgm:cxn modelId="{A0FC6B37-3E7F-47AB-85FA-5864C5818D3E}" type="presOf" srcId="{15218039-8A35-4E1D-ADFA-C058BEC966F9}" destId="{60AF7ACD-6B65-4E32-9B90-120DB198555A}" srcOrd="0" destOrd="0" presId="urn:microsoft.com/office/officeart/2008/layout/RadialCluster"/>
    <dgm:cxn modelId="{DEFAE73A-6EA5-446A-81EF-7199975A0970}" srcId="{14A4D993-B9E2-435D-9AC0-27655F72E23F}" destId="{623809A4-1E54-495C-9716-A2F2A287B62D}" srcOrd="3" destOrd="0" parTransId="{8B6053F3-3B30-49AA-9CB5-396AAF9396A0}" sibTransId="{5818EEC3-7199-4ED0-A2F8-01764C449522}"/>
    <dgm:cxn modelId="{74C68B5D-5F46-4EB8-94F5-F885FCD4DA7E}" type="presOf" srcId="{67312352-642C-4C99-BA42-164044DECA85}" destId="{3CA27E20-EEC8-439A-86C3-52C82561AFC9}" srcOrd="0" destOrd="0" presId="urn:microsoft.com/office/officeart/2008/layout/RadialCluster"/>
    <dgm:cxn modelId="{E615184A-55AA-4DCC-B43C-79278AA22369}" srcId="{14A4D993-B9E2-435D-9AC0-27655F72E23F}" destId="{15218039-8A35-4E1D-ADFA-C058BEC966F9}" srcOrd="2" destOrd="0" parTransId="{67312352-642C-4C99-BA42-164044DECA85}" sibTransId="{43242F57-1EC0-40EC-8D57-AF3CB837B446}"/>
    <dgm:cxn modelId="{89B97A6A-2682-48E0-B8CC-37B9DC621832}" type="presOf" srcId="{623809A4-1E54-495C-9716-A2F2A287B62D}" destId="{55DD4FB9-1E84-49B7-80A3-B6C90FF33F9F}" srcOrd="0" destOrd="0" presId="urn:microsoft.com/office/officeart/2008/layout/RadialCluster"/>
    <dgm:cxn modelId="{54D15B73-FC02-4D6F-B92B-4EECF92D5A31}" type="presOf" srcId="{CD25ECF9-48FA-42C3-B3C7-4B3733A1771B}" destId="{485D357D-6322-46E2-A69D-3D55CBDFD7EA}" srcOrd="0" destOrd="0" presId="urn:microsoft.com/office/officeart/2008/layout/RadialCluster"/>
    <dgm:cxn modelId="{5E566157-3201-40A2-9689-AE7E2A7A75EA}" type="presOf" srcId="{8B6053F3-3B30-49AA-9CB5-396AAF9396A0}" destId="{A8625C5C-EF42-46E2-9C5D-13C44CE92793}" srcOrd="0" destOrd="0" presId="urn:microsoft.com/office/officeart/2008/layout/RadialCluster"/>
    <dgm:cxn modelId="{1C9A125A-5F58-409F-A63F-8D60580BAF72}" srcId="{14A4D993-B9E2-435D-9AC0-27655F72E23F}" destId="{CD25ECF9-48FA-42C3-B3C7-4B3733A1771B}" srcOrd="1" destOrd="0" parTransId="{EBF9082A-BAB7-4B7E-8BDE-B1D28BC73D08}" sibTransId="{9B702D65-6875-4935-A232-793E5DF5A5D6}"/>
    <dgm:cxn modelId="{143F4691-6753-4023-99B4-20EFB4E98716}" srcId="{96F9DDFD-27BD-4044-89FD-2E340DDEE3E7}" destId="{14A4D993-B9E2-435D-9AC0-27655F72E23F}" srcOrd="0" destOrd="0" parTransId="{04F8BD73-D35B-4580-B24C-DE4FB629B21C}" sibTransId="{58F72874-ABC4-41B5-84F0-040C0DC215F9}"/>
    <dgm:cxn modelId="{D101579B-B3B8-40BB-8E08-29CCE3773ACD}" type="presOf" srcId="{EBF9082A-BAB7-4B7E-8BDE-B1D28BC73D08}" destId="{B75E1BE3-D208-48FD-A8D9-C5325BFF93AF}" srcOrd="0" destOrd="0" presId="urn:microsoft.com/office/officeart/2008/layout/RadialCluster"/>
    <dgm:cxn modelId="{CA0DDEAF-10ED-4D0E-B3FB-BAE3656B7B4E}" type="presOf" srcId="{6DD4DC69-2EDA-4FBE-AEE0-FA189F69358D}" destId="{C4826749-7C5E-4DCD-9740-4AE5E231EE39}" srcOrd="0" destOrd="0" presId="urn:microsoft.com/office/officeart/2008/layout/RadialCluster"/>
    <dgm:cxn modelId="{A38160E2-DB2F-4295-AB73-4F96A6EB175B}" type="presOf" srcId="{96F9DDFD-27BD-4044-89FD-2E340DDEE3E7}" destId="{6DC7486C-6848-4117-9692-58DEE7502DE3}" srcOrd="0" destOrd="0" presId="urn:microsoft.com/office/officeart/2008/layout/RadialCluster"/>
    <dgm:cxn modelId="{903150EC-3D74-404B-831D-67C11082B1F7}" type="presOf" srcId="{B5D235B9-D597-4F82-8E35-FDE2CCA3D302}" destId="{B017D8C5-9CA1-4484-A1C3-28C096CEA6F9}" srcOrd="0" destOrd="0" presId="urn:microsoft.com/office/officeart/2008/layout/RadialCluster"/>
    <dgm:cxn modelId="{A93DDEF4-783C-4ADF-B670-22A7B0AADD21}" type="presOf" srcId="{14A4D993-B9E2-435D-9AC0-27655F72E23F}" destId="{E5E2FB98-16E6-4EBF-926E-AFEA56C5C585}" srcOrd="0" destOrd="0" presId="urn:microsoft.com/office/officeart/2008/layout/RadialCluster"/>
    <dgm:cxn modelId="{275E68CF-7889-4F42-A738-EBB384DBBA22}" type="presParOf" srcId="{6DC7486C-6848-4117-9692-58DEE7502DE3}" destId="{A44653CB-18A1-40A8-AFA9-A63AF75C57A2}" srcOrd="0" destOrd="0" presId="urn:microsoft.com/office/officeart/2008/layout/RadialCluster"/>
    <dgm:cxn modelId="{10E72652-9EB1-4B1F-AE46-71C0EEC0DDFD}" type="presParOf" srcId="{A44653CB-18A1-40A8-AFA9-A63AF75C57A2}" destId="{E5E2FB98-16E6-4EBF-926E-AFEA56C5C585}" srcOrd="0" destOrd="0" presId="urn:microsoft.com/office/officeart/2008/layout/RadialCluster"/>
    <dgm:cxn modelId="{C423FBD2-4845-4EBA-A6B8-4CD4F8565C83}" type="presParOf" srcId="{A44653CB-18A1-40A8-AFA9-A63AF75C57A2}" destId="{C4826749-7C5E-4DCD-9740-4AE5E231EE39}" srcOrd="1" destOrd="0" presId="urn:microsoft.com/office/officeart/2008/layout/RadialCluster"/>
    <dgm:cxn modelId="{42046E47-C006-4E08-88A9-E5D608780919}" type="presParOf" srcId="{A44653CB-18A1-40A8-AFA9-A63AF75C57A2}" destId="{B017D8C5-9CA1-4484-A1C3-28C096CEA6F9}" srcOrd="2" destOrd="0" presId="urn:microsoft.com/office/officeart/2008/layout/RadialCluster"/>
    <dgm:cxn modelId="{D0F0AA8B-96DE-44E8-8614-55CA2C8D1EAA}" type="presParOf" srcId="{A44653CB-18A1-40A8-AFA9-A63AF75C57A2}" destId="{B75E1BE3-D208-48FD-A8D9-C5325BFF93AF}" srcOrd="3" destOrd="0" presId="urn:microsoft.com/office/officeart/2008/layout/RadialCluster"/>
    <dgm:cxn modelId="{8AE89668-85E8-471F-A079-11911E86A574}" type="presParOf" srcId="{A44653CB-18A1-40A8-AFA9-A63AF75C57A2}" destId="{485D357D-6322-46E2-A69D-3D55CBDFD7EA}" srcOrd="4" destOrd="0" presId="urn:microsoft.com/office/officeart/2008/layout/RadialCluster"/>
    <dgm:cxn modelId="{BD5AAC55-2627-4DBF-AC49-791A1D91D5BD}" type="presParOf" srcId="{A44653CB-18A1-40A8-AFA9-A63AF75C57A2}" destId="{3CA27E20-EEC8-439A-86C3-52C82561AFC9}" srcOrd="5" destOrd="0" presId="urn:microsoft.com/office/officeart/2008/layout/RadialCluster"/>
    <dgm:cxn modelId="{EB2AB033-877B-4456-B81F-7111880F2B2F}" type="presParOf" srcId="{A44653CB-18A1-40A8-AFA9-A63AF75C57A2}" destId="{60AF7ACD-6B65-4E32-9B90-120DB198555A}" srcOrd="6" destOrd="0" presId="urn:microsoft.com/office/officeart/2008/layout/RadialCluster"/>
    <dgm:cxn modelId="{49C61516-7C32-4572-95CE-DF8790C905AB}" type="presParOf" srcId="{A44653CB-18A1-40A8-AFA9-A63AF75C57A2}" destId="{A8625C5C-EF42-46E2-9C5D-13C44CE92793}" srcOrd="7" destOrd="0" presId="urn:microsoft.com/office/officeart/2008/layout/RadialCluster"/>
    <dgm:cxn modelId="{390966CD-6C76-4E0F-A364-613EB0EC6D1A}" type="presParOf" srcId="{A44653CB-18A1-40A8-AFA9-A63AF75C57A2}" destId="{55DD4FB9-1E84-49B7-80A3-B6C90FF33F9F}" srcOrd="8" destOrd="0" presId="urn:microsoft.com/office/officeart/2008/layout/RadialCluster"/>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F39999A2-AE2C-42D3-AA88-9EA06F858970}" type="doc">
      <dgm:prSet loTypeId="urn:microsoft.com/office/officeart/2008/layout/HexagonCluster" loCatId="picture" qsTypeId="urn:microsoft.com/office/officeart/2005/8/quickstyle/simple1" qsCatId="simple" csTypeId="urn:microsoft.com/office/officeart/2005/8/colors/accent1_2" csCatId="accent1" phldr="1"/>
      <dgm:spPr/>
      <dgm:t>
        <a:bodyPr/>
        <a:lstStyle/>
        <a:p>
          <a:endParaRPr lang="pt-BR"/>
        </a:p>
      </dgm:t>
    </dgm:pt>
    <dgm:pt modelId="{AF7B3D48-B119-453F-99E8-8BADE887CE4A}">
      <dgm:prSet phldrT="[Text]" custT="1"/>
      <dgm:spPr/>
      <dgm:t>
        <a:bodyPr anchor="ctr"/>
        <a:lstStyle/>
        <a:p>
          <a:pPr algn="ctr"/>
          <a:r>
            <a:rPr lang="en-US" sz="1800" dirty="0"/>
            <a:t>Boosters with Maximum Payload Mass:</a:t>
          </a:r>
          <a:endParaRPr lang="pt-BR" sz="1800" dirty="0"/>
        </a:p>
      </dgm:t>
    </dgm:pt>
    <dgm:pt modelId="{5A6E8BB0-3FEF-4824-B002-638ECCBE0D8C}" type="parTrans" cxnId="{7A249426-5616-4F51-B601-F98F8FA5B765}">
      <dgm:prSet/>
      <dgm:spPr/>
      <dgm:t>
        <a:bodyPr/>
        <a:lstStyle/>
        <a:p>
          <a:endParaRPr lang="pt-BR"/>
        </a:p>
      </dgm:t>
    </dgm:pt>
    <dgm:pt modelId="{DBB30A00-0CE7-479F-B268-28D73F315DAF}" type="sibTrans" cxnId="{7A249426-5616-4F51-B601-F98F8FA5B765}">
      <dgm:prSet/>
      <dgm:spPr>
        <a:solidFill>
          <a:srgbClr val="F2F4F8"/>
        </a:solidFill>
        <a:ln>
          <a:solidFill>
            <a:srgbClr val="F2F4F8"/>
          </a:solidFill>
        </a:ln>
      </dgm:spPr>
      <dgm:t>
        <a:bodyPr/>
        <a:lstStyle/>
        <a:p>
          <a:endParaRPr lang="pt-BR"/>
        </a:p>
      </dgm:t>
    </dgm:pt>
    <dgm:pt modelId="{6562F7F1-8134-464A-8D89-3A961EB86D37}">
      <dgm:prSet custT="1"/>
      <dgm:spPr/>
      <dgm:t>
        <a:bodyPr anchor="ctr"/>
        <a:lstStyle/>
        <a:p>
          <a:pPr algn="ctr"/>
          <a:r>
            <a:rPr lang="en-US" sz="1400" dirty="0"/>
            <a:t>F9 B5 B1048.4</a:t>
          </a:r>
          <a:endParaRPr lang="pt-BR" sz="1400" dirty="0"/>
        </a:p>
      </dgm:t>
    </dgm:pt>
    <dgm:pt modelId="{3F66DD7B-A655-4B8F-ABCA-6BACDFA945BE}" type="parTrans" cxnId="{1CF7FD30-0AB7-4357-8E69-060A53D659D7}">
      <dgm:prSet/>
      <dgm:spPr/>
      <dgm:t>
        <a:bodyPr/>
        <a:lstStyle/>
        <a:p>
          <a:endParaRPr lang="pt-BR"/>
        </a:p>
      </dgm:t>
    </dgm:pt>
    <dgm:pt modelId="{919F534D-B320-4E46-ACF6-58F465774317}" type="sibTrans" cxnId="{1CF7FD30-0AB7-4357-8E69-060A53D659D7}">
      <dgm:prSet/>
      <dgm:spPr/>
      <dgm:t>
        <a:bodyPr/>
        <a:lstStyle/>
        <a:p>
          <a:endParaRPr lang="pt-BR"/>
        </a:p>
      </dgm:t>
    </dgm:pt>
    <dgm:pt modelId="{F558EC58-AFFE-43B1-84EF-29457E1B04E4}">
      <dgm:prSet custT="1"/>
      <dgm:spPr/>
      <dgm:t>
        <a:bodyPr anchor="ctr"/>
        <a:lstStyle/>
        <a:p>
          <a:pPr algn="ctr"/>
          <a:r>
            <a:rPr lang="en-US" sz="1400" dirty="0"/>
            <a:t>F9 B5 B1049.4</a:t>
          </a:r>
          <a:endParaRPr lang="pt-BR" sz="1400" dirty="0"/>
        </a:p>
      </dgm:t>
    </dgm:pt>
    <dgm:pt modelId="{7BC6ED58-C6A2-4485-B15D-5B187592AF15}" type="parTrans" cxnId="{90058265-F266-4ED3-9C00-DA7E9EDA2ADC}">
      <dgm:prSet/>
      <dgm:spPr/>
      <dgm:t>
        <a:bodyPr/>
        <a:lstStyle/>
        <a:p>
          <a:endParaRPr lang="pt-BR"/>
        </a:p>
      </dgm:t>
    </dgm:pt>
    <dgm:pt modelId="{36C1E2E4-3447-4BA3-9BFE-8398BC6859E8}" type="sibTrans" cxnId="{90058265-F266-4ED3-9C00-DA7E9EDA2ADC}">
      <dgm:prSet/>
      <dgm:spPr/>
      <dgm:t>
        <a:bodyPr/>
        <a:lstStyle/>
        <a:p>
          <a:endParaRPr lang="pt-BR"/>
        </a:p>
      </dgm:t>
    </dgm:pt>
    <dgm:pt modelId="{0243E0AF-5766-4BF2-B2C3-2F8AFE336A6D}" type="pres">
      <dgm:prSet presAssocID="{F39999A2-AE2C-42D3-AA88-9EA06F858970}" presName="Name0" presStyleCnt="0">
        <dgm:presLayoutVars>
          <dgm:chMax val="21"/>
          <dgm:chPref val="21"/>
        </dgm:presLayoutVars>
      </dgm:prSet>
      <dgm:spPr/>
    </dgm:pt>
    <dgm:pt modelId="{35152B25-1E45-4596-AC5B-A74C43F0CC0E}" type="pres">
      <dgm:prSet presAssocID="{AF7B3D48-B119-453F-99E8-8BADE887CE4A}" presName="text1" presStyleCnt="0"/>
      <dgm:spPr/>
    </dgm:pt>
    <dgm:pt modelId="{22AC36C9-11E6-49BF-BE2D-A38D4382B93D}" type="pres">
      <dgm:prSet presAssocID="{AF7B3D48-B119-453F-99E8-8BADE887CE4A}" presName="textRepeatNode" presStyleLbl="alignNode1" presStyleIdx="0" presStyleCnt="1">
        <dgm:presLayoutVars>
          <dgm:chMax val="0"/>
          <dgm:chPref val="0"/>
          <dgm:bulletEnabled val="1"/>
        </dgm:presLayoutVars>
      </dgm:prSet>
      <dgm:spPr/>
    </dgm:pt>
    <dgm:pt modelId="{A3B38448-C1DA-4624-969F-8F541E437442}" type="pres">
      <dgm:prSet presAssocID="{AF7B3D48-B119-453F-99E8-8BADE887CE4A}" presName="textaccent1" presStyleCnt="0"/>
      <dgm:spPr/>
    </dgm:pt>
    <dgm:pt modelId="{EEB1E995-2947-4B27-B732-41CE44E7FA4C}" type="pres">
      <dgm:prSet presAssocID="{AF7B3D48-B119-453F-99E8-8BADE887CE4A}" presName="accentRepeatNode" presStyleLbl="solidAlignAcc1" presStyleIdx="0" presStyleCnt="2"/>
      <dgm:spPr>
        <a:solidFill>
          <a:srgbClr val="4472C4"/>
        </a:solidFill>
      </dgm:spPr>
    </dgm:pt>
    <dgm:pt modelId="{36DCCA04-81CB-4CEC-A5C8-4D81EA933D70}" type="pres">
      <dgm:prSet presAssocID="{DBB30A00-0CE7-479F-B268-28D73F315DAF}" presName="image1" presStyleCnt="0"/>
      <dgm:spPr/>
    </dgm:pt>
    <dgm:pt modelId="{C3A9CE0C-91D4-4CC4-AF9D-8E6B4F07FBE8}" type="pres">
      <dgm:prSet presAssocID="{DBB30A00-0CE7-479F-B268-28D73F315DAF}" presName="imageRepeatNode" presStyleLbl="alignAcc1" presStyleIdx="0" presStyleCnt="1" custFlipVert="1" custScaleX="47729" custScaleY="24172" custLinFactNeighborX="-12020" custLinFactNeighborY="94116"/>
      <dgm:spPr/>
    </dgm:pt>
    <dgm:pt modelId="{6924ABC2-3BB0-4B8E-A996-20693F2304CE}" type="pres">
      <dgm:prSet presAssocID="{DBB30A00-0CE7-479F-B268-28D73F315DAF}" presName="imageaccent1" presStyleCnt="0"/>
      <dgm:spPr/>
    </dgm:pt>
    <dgm:pt modelId="{7E8B45B8-2BF4-4617-B119-A53806CC90A5}" type="pres">
      <dgm:prSet presAssocID="{DBB30A00-0CE7-479F-B268-28D73F315DAF}" presName="accentRepeatNode" presStyleLbl="solidAlignAcc1" presStyleIdx="1" presStyleCnt="2" custLinFactX="64086" custLinFactY="6878" custLinFactNeighborX="100000" custLinFactNeighborY="100000"/>
      <dgm:spPr>
        <a:solidFill>
          <a:srgbClr val="4472C4"/>
        </a:solidFill>
      </dgm:spPr>
    </dgm:pt>
  </dgm:ptLst>
  <dgm:cxnLst>
    <dgm:cxn modelId="{6D6BD018-90FB-48C5-9C23-133260A1F434}" type="presOf" srcId="{F558EC58-AFFE-43B1-84EF-29457E1B04E4}" destId="{22AC36C9-11E6-49BF-BE2D-A38D4382B93D}" srcOrd="0" destOrd="2" presId="urn:microsoft.com/office/officeart/2008/layout/HexagonCluster"/>
    <dgm:cxn modelId="{7A249426-5616-4F51-B601-F98F8FA5B765}" srcId="{F39999A2-AE2C-42D3-AA88-9EA06F858970}" destId="{AF7B3D48-B119-453F-99E8-8BADE887CE4A}" srcOrd="0" destOrd="0" parTransId="{5A6E8BB0-3FEF-4824-B002-638ECCBE0D8C}" sibTransId="{DBB30A00-0CE7-479F-B268-28D73F315DAF}"/>
    <dgm:cxn modelId="{1CF7FD30-0AB7-4357-8E69-060A53D659D7}" srcId="{AF7B3D48-B119-453F-99E8-8BADE887CE4A}" destId="{6562F7F1-8134-464A-8D89-3A961EB86D37}" srcOrd="0" destOrd="0" parTransId="{3F66DD7B-A655-4B8F-ABCA-6BACDFA945BE}" sibTransId="{919F534D-B320-4E46-ACF6-58F465774317}"/>
    <dgm:cxn modelId="{90058265-F266-4ED3-9C00-DA7E9EDA2ADC}" srcId="{AF7B3D48-B119-453F-99E8-8BADE887CE4A}" destId="{F558EC58-AFFE-43B1-84EF-29457E1B04E4}" srcOrd="1" destOrd="0" parTransId="{7BC6ED58-C6A2-4485-B15D-5B187592AF15}" sibTransId="{36C1E2E4-3447-4BA3-9BFE-8398BC6859E8}"/>
    <dgm:cxn modelId="{45DFCD66-092F-4748-B255-536B32CEE10A}" type="presOf" srcId="{AF7B3D48-B119-453F-99E8-8BADE887CE4A}" destId="{22AC36C9-11E6-49BF-BE2D-A38D4382B93D}" srcOrd="0" destOrd="0" presId="urn:microsoft.com/office/officeart/2008/layout/HexagonCluster"/>
    <dgm:cxn modelId="{CCC54257-3A01-496A-99FD-5FD2ECC098E8}" type="presOf" srcId="{DBB30A00-0CE7-479F-B268-28D73F315DAF}" destId="{C3A9CE0C-91D4-4CC4-AF9D-8E6B4F07FBE8}" srcOrd="0" destOrd="0" presId="urn:microsoft.com/office/officeart/2008/layout/HexagonCluster"/>
    <dgm:cxn modelId="{252067C9-5B26-4725-86F9-F21278C9EDFF}" type="presOf" srcId="{6562F7F1-8134-464A-8D89-3A961EB86D37}" destId="{22AC36C9-11E6-49BF-BE2D-A38D4382B93D}" srcOrd="0" destOrd="1" presId="urn:microsoft.com/office/officeart/2008/layout/HexagonCluster"/>
    <dgm:cxn modelId="{557561E2-BD89-4E8D-974E-E5E7D7A6A789}" type="presOf" srcId="{F39999A2-AE2C-42D3-AA88-9EA06F858970}" destId="{0243E0AF-5766-4BF2-B2C3-2F8AFE336A6D}" srcOrd="0" destOrd="0" presId="urn:microsoft.com/office/officeart/2008/layout/HexagonCluster"/>
    <dgm:cxn modelId="{3E7FAF78-387E-4E8B-824A-C461D772E135}" type="presParOf" srcId="{0243E0AF-5766-4BF2-B2C3-2F8AFE336A6D}" destId="{35152B25-1E45-4596-AC5B-A74C43F0CC0E}" srcOrd="0" destOrd="0" presId="urn:microsoft.com/office/officeart/2008/layout/HexagonCluster"/>
    <dgm:cxn modelId="{158C194B-041A-45B9-9F0E-9829AB797CDC}" type="presParOf" srcId="{35152B25-1E45-4596-AC5B-A74C43F0CC0E}" destId="{22AC36C9-11E6-49BF-BE2D-A38D4382B93D}" srcOrd="0" destOrd="0" presId="urn:microsoft.com/office/officeart/2008/layout/HexagonCluster"/>
    <dgm:cxn modelId="{A77A2B4B-7780-47DB-A202-71C75DE07E33}" type="presParOf" srcId="{0243E0AF-5766-4BF2-B2C3-2F8AFE336A6D}" destId="{A3B38448-C1DA-4624-969F-8F541E437442}" srcOrd="1" destOrd="0" presId="urn:microsoft.com/office/officeart/2008/layout/HexagonCluster"/>
    <dgm:cxn modelId="{3EAC495B-9EB1-4DE2-891C-BF57A8A04CCC}" type="presParOf" srcId="{A3B38448-C1DA-4624-969F-8F541E437442}" destId="{EEB1E995-2947-4B27-B732-41CE44E7FA4C}" srcOrd="0" destOrd="0" presId="urn:microsoft.com/office/officeart/2008/layout/HexagonCluster"/>
    <dgm:cxn modelId="{F1A2CB9B-E2D8-4E87-BB33-EFEC4CBAC43E}" type="presParOf" srcId="{0243E0AF-5766-4BF2-B2C3-2F8AFE336A6D}" destId="{36DCCA04-81CB-4CEC-A5C8-4D81EA933D70}" srcOrd="2" destOrd="0" presId="urn:microsoft.com/office/officeart/2008/layout/HexagonCluster"/>
    <dgm:cxn modelId="{07BDBAA9-BC47-4167-8C55-1594547887C5}" type="presParOf" srcId="{36DCCA04-81CB-4CEC-A5C8-4D81EA933D70}" destId="{C3A9CE0C-91D4-4CC4-AF9D-8E6B4F07FBE8}" srcOrd="0" destOrd="0" presId="urn:microsoft.com/office/officeart/2008/layout/HexagonCluster"/>
    <dgm:cxn modelId="{B2E68202-B45E-4955-B95B-3E24D1181ECF}" type="presParOf" srcId="{0243E0AF-5766-4BF2-B2C3-2F8AFE336A6D}" destId="{6924ABC2-3BB0-4B8E-A996-20693F2304CE}" srcOrd="3" destOrd="0" presId="urn:microsoft.com/office/officeart/2008/layout/HexagonCluster"/>
    <dgm:cxn modelId="{048CCDF4-1F48-4AAC-8155-772A2E0341D3}" type="presParOf" srcId="{6924ABC2-3BB0-4B8E-A996-20693F2304CE}" destId="{7E8B45B8-2BF4-4617-B119-A53806CC90A5}" srcOrd="0" destOrd="0" presId="urn:microsoft.com/office/officeart/2008/layout/HexagonCluster"/>
  </dgm:cxnLst>
  <dgm:bg/>
  <dgm:whole/>
  <dgm:extLst>
    <a:ext uri="http://schemas.microsoft.com/office/drawing/2008/diagram">
      <dsp:dataModelExt xmlns:dsp="http://schemas.microsoft.com/office/drawing/2008/diagram" relId="rId33"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B930742F-6AFE-4D3D-A57F-2E7099396497}" type="doc">
      <dgm:prSet loTypeId="urn:microsoft.com/office/officeart/2008/layout/RadialCluster" loCatId="cycle" qsTypeId="urn:microsoft.com/office/officeart/2005/8/quickstyle/simple1" qsCatId="simple" csTypeId="urn:microsoft.com/office/officeart/2005/8/colors/accent1_2" csCatId="accent1" phldr="1"/>
      <dgm:spPr/>
      <dgm:t>
        <a:bodyPr/>
        <a:lstStyle/>
        <a:p>
          <a:endParaRPr lang="pt-BR"/>
        </a:p>
      </dgm:t>
    </dgm:pt>
    <dgm:pt modelId="{73C4C5B7-C572-4224-BA7B-5553885C8B50}">
      <dgm:prSet phldrT="[Text]"/>
      <dgm:spPr/>
      <dgm:t>
        <a:bodyPr/>
        <a:lstStyle/>
        <a:p>
          <a:r>
            <a:rPr lang="en-US" dirty="0"/>
            <a:t>Total Number of Mission Outcomes:</a:t>
          </a:r>
          <a:endParaRPr lang="pt-BR" dirty="0"/>
        </a:p>
      </dgm:t>
    </dgm:pt>
    <dgm:pt modelId="{A221D30C-8B85-4496-9294-134B710A1F70}" type="parTrans" cxnId="{94E53F27-C823-41ED-877A-BA742D73D63E}">
      <dgm:prSet/>
      <dgm:spPr/>
      <dgm:t>
        <a:bodyPr/>
        <a:lstStyle/>
        <a:p>
          <a:endParaRPr lang="pt-BR"/>
        </a:p>
      </dgm:t>
    </dgm:pt>
    <dgm:pt modelId="{4E62FDE0-0AA2-4FD4-91C3-A50E74801F06}" type="sibTrans" cxnId="{94E53F27-C823-41ED-877A-BA742D73D63E}">
      <dgm:prSet/>
      <dgm:spPr/>
      <dgm:t>
        <a:bodyPr/>
        <a:lstStyle/>
        <a:p>
          <a:endParaRPr lang="pt-BR"/>
        </a:p>
      </dgm:t>
    </dgm:pt>
    <dgm:pt modelId="{AB6EC9D2-4841-4B9C-87EA-9E071B214F98}">
      <dgm:prSet/>
      <dgm:spPr/>
      <dgm:t>
        <a:bodyPr/>
        <a:lstStyle/>
        <a:p>
          <a:r>
            <a:rPr lang="en-US" dirty="0"/>
            <a:t>Failure (in flight): 1</a:t>
          </a:r>
          <a:endParaRPr lang="pt-BR" dirty="0"/>
        </a:p>
      </dgm:t>
    </dgm:pt>
    <dgm:pt modelId="{DEEFE9B9-3AF2-4B31-BDB8-4435470F4841}" type="parTrans" cxnId="{E8C3CFE1-6639-40EE-A6CA-964B8F072354}">
      <dgm:prSet/>
      <dgm:spPr/>
      <dgm:t>
        <a:bodyPr/>
        <a:lstStyle/>
        <a:p>
          <a:endParaRPr lang="pt-BR"/>
        </a:p>
      </dgm:t>
    </dgm:pt>
    <dgm:pt modelId="{1B534FD7-2BCC-40C9-AD34-4E7CD7A78DA0}" type="sibTrans" cxnId="{E8C3CFE1-6639-40EE-A6CA-964B8F072354}">
      <dgm:prSet/>
      <dgm:spPr/>
      <dgm:t>
        <a:bodyPr/>
        <a:lstStyle/>
        <a:p>
          <a:endParaRPr lang="pt-BR"/>
        </a:p>
      </dgm:t>
    </dgm:pt>
    <dgm:pt modelId="{C555BC2D-6078-41F7-974E-39A59C8EFFE4}">
      <dgm:prSet/>
      <dgm:spPr/>
      <dgm:t>
        <a:bodyPr/>
        <a:lstStyle/>
        <a:p>
          <a:r>
            <a:rPr lang="en-US" dirty="0"/>
            <a:t>Success: 98</a:t>
          </a:r>
          <a:endParaRPr lang="pt-BR" dirty="0"/>
        </a:p>
      </dgm:t>
    </dgm:pt>
    <dgm:pt modelId="{342DBD1C-9B33-4B13-8AD5-60086C4F70AE}" type="parTrans" cxnId="{9C7EB6A3-963F-4B97-9090-1F7351AB29C6}">
      <dgm:prSet/>
      <dgm:spPr/>
      <dgm:t>
        <a:bodyPr/>
        <a:lstStyle/>
        <a:p>
          <a:endParaRPr lang="pt-BR"/>
        </a:p>
      </dgm:t>
    </dgm:pt>
    <dgm:pt modelId="{DF310056-FABE-416A-BC70-47C504E124BB}" type="sibTrans" cxnId="{9C7EB6A3-963F-4B97-9090-1F7351AB29C6}">
      <dgm:prSet/>
      <dgm:spPr/>
      <dgm:t>
        <a:bodyPr/>
        <a:lstStyle/>
        <a:p>
          <a:endParaRPr lang="pt-BR"/>
        </a:p>
      </dgm:t>
    </dgm:pt>
    <dgm:pt modelId="{269558D8-644A-4EE3-9579-960CC9A2151F}">
      <dgm:prSet/>
      <dgm:spPr/>
      <dgm:t>
        <a:bodyPr/>
        <a:lstStyle/>
        <a:p>
          <a:r>
            <a:rPr lang="en-US" dirty="0"/>
            <a:t>Success (payload status unclear): 1</a:t>
          </a:r>
          <a:endParaRPr lang="pt-BR" dirty="0"/>
        </a:p>
      </dgm:t>
    </dgm:pt>
    <dgm:pt modelId="{99466891-6B34-4103-91A4-0809134EA68B}" type="parTrans" cxnId="{EC450972-0E5B-49DC-95C4-4C8943BB069D}">
      <dgm:prSet/>
      <dgm:spPr/>
      <dgm:t>
        <a:bodyPr/>
        <a:lstStyle/>
        <a:p>
          <a:endParaRPr lang="pt-BR"/>
        </a:p>
      </dgm:t>
    </dgm:pt>
    <dgm:pt modelId="{9B341BFB-54B6-45AD-BBE5-70B80C697D86}" type="sibTrans" cxnId="{EC450972-0E5B-49DC-95C4-4C8943BB069D}">
      <dgm:prSet/>
      <dgm:spPr/>
      <dgm:t>
        <a:bodyPr/>
        <a:lstStyle/>
        <a:p>
          <a:endParaRPr lang="pt-BR"/>
        </a:p>
      </dgm:t>
    </dgm:pt>
    <dgm:pt modelId="{B372F3D8-FE9E-44C4-AC5C-0C748A060352}" type="pres">
      <dgm:prSet presAssocID="{B930742F-6AFE-4D3D-A57F-2E7099396497}" presName="Name0" presStyleCnt="0">
        <dgm:presLayoutVars>
          <dgm:chMax val="1"/>
          <dgm:chPref val="1"/>
          <dgm:dir/>
          <dgm:animOne val="branch"/>
          <dgm:animLvl val="lvl"/>
        </dgm:presLayoutVars>
      </dgm:prSet>
      <dgm:spPr/>
    </dgm:pt>
    <dgm:pt modelId="{42666BB7-5B88-4583-AFC9-838667E7531E}" type="pres">
      <dgm:prSet presAssocID="{73C4C5B7-C572-4224-BA7B-5553885C8B50}" presName="singleCycle" presStyleCnt="0"/>
      <dgm:spPr/>
    </dgm:pt>
    <dgm:pt modelId="{EBBE4010-1C8B-40FD-9F85-34D26014DCFF}" type="pres">
      <dgm:prSet presAssocID="{73C4C5B7-C572-4224-BA7B-5553885C8B50}" presName="singleCenter" presStyleLbl="node1" presStyleIdx="0" presStyleCnt="4">
        <dgm:presLayoutVars>
          <dgm:chMax val="7"/>
          <dgm:chPref val="7"/>
        </dgm:presLayoutVars>
      </dgm:prSet>
      <dgm:spPr/>
    </dgm:pt>
    <dgm:pt modelId="{1EAC8DF3-DCCF-4157-A80F-F03437FE8B17}" type="pres">
      <dgm:prSet presAssocID="{DEEFE9B9-3AF2-4B31-BDB8-4435470F4841}" presName="Name56" presStyleLbl="parChTrans1D2" presStyleIdx="0" presStyleCnt="3"/>
      <dgm:spPr/>
    </dgm:pt>
    <dgm:pt modelId="{02364A06-74A6-4651-8E65-AC545B264055}" type="pres">
      <dgm:prSet presAssocID="{AB6EC9D2-4841-4B9C-87EA-9E071B214F98}" presName="text0" presStyleLbl="node1" presStyleIdx="1" presStyleCnt="4">
        <dgm:presLayoutVars>
          <dgm:bulletEnabled val="1"/>
        </dgm:presLayoutVars>
      </dgm:prSet>
      <dgm:spPr/>
    </dgm:pt>
    <dgm:pt modelId="{65459F2D-9564-451C-9F67-A57C01928568}" type="pres">
      <dgm:prSet presAssocID="{342DBD1C-9B33-4B13-8AD5-60086C4F70AE}" presName="Name56" presStyleLbl="parChTrans1D2" presStyleIdx="1" presStyleCnt="3"/>
      <dgm:spPr/>
    </dgm:pt>
    <dgm:pt modelId="{72D0D788-0605-4650-A525-E446F3004C0E}" type="pres">
      <dgm:prSet presAssocID="{C555BC2D-6078-41F7-974E-39A59C8EFFE4}" presName="text0" presStyleLbl="node1" presStyleIdx="2" presStyleCnt="4">
        <dgm:presLayoutVars>
          <dgm:bulletEnabled val="1"/>
        </dgm:presLayoutVars>
      </dgm:prSet>
      <dgm:spPr/>
    </dgm:pt>
    <dgm:pt modelId="{6113120D-90EE-4FBA-AAC2-7D5B5B426E83}" type="pres">
      <dgm:prSet presAssocID="{99466891-6B34-4103-91A4-0809134EA68B}" presName="Name56" presStyleLbl="parChTrans1D2" presStyleIdx="2" presStyleCnt="3"/>
      <dgm:spPr/>
    </dgm:pt>
    <dgm:pt modelId="{9D49B717-13C6-45C1-BA89-E096062CD367}" type="pres">
      <dgm:prSet presAssocID="{269558D8-644A-4EE3-9579-960CC9A2151F}" presName="text0" presStyleLbl="node1" presStyleIdx="3" presStyleCnt="4">
        <dgm:presLayoutVars>
          <dgm:bulletEnabled val="1"/>
        </dgm:presLayoutVars>
      </dgm:prSet>
      <dgm:spPr/>
    </dgm:pt>
  </dgm:ptLst>
  <dgm:cxnLst>
    <dgm:cxn modelId="{1311681F-7BBC-4CBE-A771-87EC13FE86A8}" type="presOf" srcId="{73C4C5B7-C572-4224-BA7B-5553885C8B50}" destId="{EBBE4010-1C8B-40FD-9F85-34D26014DCFF}" srcOrd="0" destOrd="0" presId="urn:microsoft.com/office/officeart/2008/layout/RadialCluster"/>
    <dgm:cxn modelId="{05DFB11F-929B-4A5E-84DC-8A77C5406CB9}" type="presOf" srcId="{AB6EC9D2-4841-4B9C-87EA-9E071B214F98}" destId="{02364A06-74A6-4651-8E65-AC545B264055}" srcOrd="0" destOrd="0" presId="urn:microsoft.com/office/officeart/2008/layout/RadialCluster"/>
    <dgm:cxn modelId="{94E53F27-C823-41ED-877A-BA742D73D63E}" srcId="{B930742F-6AFE-4D3D-A57F-2E7099396497}" destId="{73C4C5B7-C572-4224-BA7B-5553885C8B50}" srcOrd="0" destOrd="0" parTransId="{A221D30C-8B85-4496-9294-134B710A1F70}" sibTransId="{4E62FDE0-0AA2-4FD4-91C3-A50E74801F06}"/>
    <dgm:cxn modelId="{68C87834-5E47-4E5A-B4BD-EFB9ADD5EC37}" type="presOf" srcId="{269558D8-644A-4EE3-9579-960CC9A2151F}" destId="{9D49B717-13C6-45C1-BA89-E096062CD367}" srcOrd="0" destOrd="0" presId="urn:microsoft.com/office/officeart/2008/layout/RadialCluster"/>
    <dgm:cxn modelId="{8E788D37-F57E-4504-97B1-81A5E9A5E6EE}" type="presOf" srcId="{342DBD1C-9B33-4B13-8AD5-60086C4F70AE}" destId="{65459F2D-9564-451C-9F67-A57C01928568}" srcOrd="0" destOrd="0" presId="urn:microsoft.com/office/officeart/2008/layout/RadialCluster"/>
    <dgm:cxn modelId="{31DEED3F-5D6D-4F62-B0FE-9A5CAD40D595}" type="presOf" srcId="{C555BC2D-6078-41F7-974E-39A59C8EFFE4}" destId="{72D0D788-0605-4650-A525-E446F3004C0E}" srcOrd="0" destOrd="0" presId="urn:microsoft.com/office/officeart/2008/layout/RadialCluster"/>
    <dgm:cxn modelId="{EC450972-0E5B-49DC-95C4-4C8943BB069D}" srcId="{73C4C5B7-C572-4224-BA7B-5553885C8B50}" destId="{269558D8-644A-4EE3-9579-960CC9A2151F}" srcOrd="2" destOrd="0" parTransId="{99466891-6B34-4103-91A4-0809134EA68B}" sibTransId="{9B341BFB-54B6-45AD-BBE5-70B80C697D86}"/>
    <dgm:cxn modelId="{9C7EB6A3-963F-4B97-9090-1F7351AB29C6}" srcId="{73C4C5B7-C572-4224-BA7B-5553885C8B50}" destId="{C555BC2D-6078-41F7-974E-39A59C8EFFE4}" srcOrd="1" destOrd="0" parTransId="{342DBD1C-9B33-4B13-8AD5-60086C4F70AE}" sibTransId="{DF310056-FABE-416A-BC70-47C504E124BB}"/>
    <dgm:cxn modelId="{E8C3CFE1-6639-40EE-A6CA-964B8F072354}" srcId="{73C4C5B7-C572-4224-BA7B-5553885C8B50}" destId="{AB6EC9D2-4841-4B9C-87EA-9E071B214F98}" srcOrd="0" destOrd="0" parTransId="{DEEFE9B9-3AF2-4B31-BDB8-4435470F4841}" sibTransId="{1B534FD7-2BCC-40C9-AD34-4E7CD7A78DA0}"/>
    <dgm:cxn modelId="{A793E8E2-50C9-4717-ADE7-986F7160FBDC}" type="presOf" srcId="{DEEFE9B9-3AF2-4B31-BDB8-4435470F4841}" destId="{1EAC8DF3-DCCF-4157-A80F-F03437FE8B17}" srcOrd="0" destOrd="0" presId="urn:microsoft.com/office/officeart/2008/layout/RadialCluster"/>
    <dgm:cxn modelId="{BC14C1EC-FA77-40C6-B117-2DB09354B6D7}" type="presOf" srcId="{99466891-6B34-4103-91A4-0809134EA68B}" destId="{6113120D-90EE-4FBA-AAC2-7D5B5B426E83}" srcOrd="0" destOrd="0" presId="urn:microsoft.com/office/officeart/2008/layout/RadialCluster"/>
    <dgm:cxn modelId="{9B5FF7FC-FA9B-4897-91B3-A46793C87B14}" type="presOf" srcId="{B930742F-6AFE-4D3D-A57F-2E7099396497}" destId="{B372F3D8-FE9E-44C4-AC5C-0C748A060352}" srcOrd="0" destOrd="0" presId="urn:microsoft.com/office/officeart/2008/layout/RadialCluster"/>
    <dgm:cxn modelId="{19F3520E-9D84-4276-A2C7-BB064928BC34}" type="presParOf" srcId="{B372F3D8-FE9E-44C4-AC5C-0C748A060352}" destId="{42666BB7-5B88-4583-AFC9-838667E7531E}" srcOrd="0" destOrd="0" presId="urn:microsoft.com/office/officeart/2008/layout/RadialCluster"/>
    <dgm:cxn modelId="{69A93236-54AD-484D-951F-23041337399A}" type="presParOf" srcId="{42666BB7-5B88-4583-AFC9-838667E7531E}" destId="{EBBE4010-1C8B-40FD-9F85-34D26014DCFF}" srcOrd="0" destOrd="0" presId="urn:microsoft.com/office/officeart/2008/layout/RadialCluster"/>
    <dgm:cxn modelId="{BFE3C642-A17B-4334-B258-DAE390577A12}" type="presParOf" srcId="{42666BB7-5B88-4583-AFC9-838667E7531E}" destId="{1EAC8DF3-DCCF-4157-A80F-F03437FE8B17}" srcOrd="1" destOrd="0" presId="urn:microsoft.com/office/officeart/2008/layout/RadialCluster"/>
    <dgm:cxn modelId="{32CA7B3A-30EE-48D9-AD19-72ECFD35F4EE}" type="presParOf" srcId="{42666BB7-5B88-4583-AFC9-838667E7531E}" destId="{02364A06-74A6-4651-8E65-AC545B264055}" srcOrd="2" destOrd="0" presId="urn:microsoft.com/office/officeart/2008/layout/RadialCluster"/>
    <dgm:cxn modelId="{59DF2B4D-B1A7-4AA5-8ABF-2BF12983B8DF}" type="presParOf" srcId="{42666BB7-5B88-4583-AFC9-838667E7531E}" destId="{65459F2D-9564-451C-9F67-A57C01928568}" srcOrd="3" destOrd="0" presId="urn:microsoft.com/office/officeart/2008/layout/RadialCluster"/>
    <dgm:cxn modelId="{1DC9A08D-A328-4248-9DD4-86E4C3C9A242}" type="presParOf" srcId="{42666BB7-5B88-4583-AFC9-838667E7531E}" destId="{72D0D788-0605-4650-A525-E446F3004C0E}" srcOrd="4" destOrd="0" presId="urn:microsoft.com/office/officeart/2008/layout/RadialCluster"/>
    <dgm:cxn modelId="{9CFD72C3-2FF2-4DE2-81E0-DDE4FF3D477B}" type="presParOf" srcId="{42666BB7-5B88-4583-AFC9-838667E7531E}" destId="{6113120D-90EE-4FBA-AAC2-7D5B5B426E83}" srcOrd="5" destOrd="0" presId="urn:microsoft.com/office/officeart/2008/layout/RadialCluster"/>
    <dgm:cxn modelId="{4BB4562F-9EA6-4A4D-B97B-33B596ADCB46}" type="presParOf" srcId="{42666BB7-5B88-4583-AFC9-838667E7531E}" destId="{9D49B717-13C6-45C1-BA89-E096062CD367}" srcOrd="6" destOrd="0" presId="urn:microsoft.com/office/officeart/2008/layout/RadialCluster"/>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BFCB077F-20A1-49DF-AD74-5FA95333292F}" type="doc">
      <dgm:prSet loTypeId="urn:microsoft.com/office/officeart/2005/8/layout/radial1" loCatId="cycle" qsTypeId="urn:microsoft.com/office/officeart/2005/8/quickstyle/simple1" qsCatId="simple" csTypeId="urn:microsoft.com/office/officeart/2005/8/colors/accent1_2" csCatId="accent1" phldr="1"/>
      <dgm:spPr/>
      <dgm:t>
        <a:bodyPr/>
        <a:lstStyle/>
        <a:p>
          <a:endParaRPr lang="pt-BR"/>
        </a:p>
      </dgm:t>
    </dgm:pt>
    <dgm:pt modelId="{0725011C-1BA9-46C6-9066-D3C4CB676E31}">
      <dgm:prSet phldrT="[Text]"/>
      <dgm:spPr/>
      <dgm:t>
        <a:bodyPr/>
        <a:lstStyle/>
        <a:p>
          <a:r>
            <a:rPr lang="en-US" dirty="0"/>
            <a:t>Records for Failure Landing Outcomes on Drone Ship in 2015:</a:t>
          </a:r>
          <a:endParaRPr lang="pt-BR" dirty="0"/>
        </a:p>
      </dgm:t>
    </dgm:pt>
    <dgm:pt modelId="{6D73AD56-3586-41C1-9B8C-7373CCB695DC}" type="parTrans" cxnId="{FCFF114C-BA95-4218-85F7-63A2886A7FA9}">
      <dgm:prSet/>
      <dgm:spPr/>
      <dgm:t>
        <a:bodyPr/>
        <a:lstStyle/>
        <a:p>
          <a:endParaRPr lang="pt-BR"/>
        </a:p>
      </dgm:t>
    </dgm:pt>
    <dgm:pt modelId="{A16A5088-C220-46DC-840F-C784172679F9}" type="sibTrans" cxnId="{FCFF114C-BA95-4218-85F7-63A2886A7FA9}">
      <dgm:prSet/>
      <dgm:spPr/>
      <dgm:t>
        <a:bodyPr/>
        <a:lstStyle/>
        <a:p>
          <a:endParaRPr lang="pt-BR"/>
        </a:p>
      </dgm:t>
    </dgm:pt>
    <dgm:pt modelId="{012AF3D4-5BE6-47B7-9171-71DE74934EE9}">
      <dgm:prSet/>
      <dgm:spPr/>
      <dgm:t>
        <a:bodyPr/>
        <a:lstStyle/>
        <a:p>
          <a:r>
            <a:rPr lang="en-US" dirty="0"/>
            <a:t>January 2015: F9 v1.1 B1012, CCAFS LC-40, Failure (drone ship)</a:t>
          </a:r>
          <a:endParaRPr lang="pt-BR" dirty="0"/>
        </a:p>
      </dgm:t>
    </dgm:pt>
    <dgm:pt modelId="{F01C4965-3FCF-4669-A682-9BFF411174F1}" type="parTrans" cxnId="{009CFABD-31DA-4EA9-AA6A-7B749EB5DBB0}">
      <dgm:prSet/>
      <dgm:spPr/>
      <dgm:t>
        <a:bodyPr/>
        <a:lstStyle/>
        <a:p>
          <a:endParaRPr lang="pt-BR"/>
        </a:p>
      </dgm:t>
    </dgm:pt>
    <dgm:pt modelId="{C6D32B70-15FA-4003-B76F-A87305C911B8}" type="sibTrans" cxnId="{009CFABD-31DA-4EA9-AA6A-7B749EB5DBB0}">
      <dgm:prSet/>
      <dgm:spPr/>
      <dgm:t>
        <a:bodyPr/>
        <a:lstStyle/>
        <a:p>
          <a:endParaRPr lang="pt-BR"/>
        </a:p>
      </dgm:t>
    </dgm:pt>
    <dgm:pt modelId="{632E6792-CEA8-41CE-8698-86920C39C06B}">
      <dgm:prSet/>
      <dgm:spPr/>
      <dgm:t>
        <a:bodyPr/>
        <a:lstStyle/>
        <a:p>
          <a:r>
            <a:rPr lang="en-US" dirty="0"/>
            <a:t>April 2015: F9 v1.1 B1015, CCAFS LC-40, Failure (drone ship)</a:t>
          </a:r>
          <a:endParaRPr lang="pt-BR" dirty="0"/>
        </a:p>
      </dgm:t>
    </dgm:pt>
    <dgm:pt modelId="{FC8EBC05-0BE4-466D-8E3D-A6E07C74D5E4}" type="parTrans" cxnId="{0FE336D9-BF2F-46B4-BF82-A871DC9CE8A5}">
      <dgm:prSet/>
      <dgm:spPr/>
      <dgm:t>
        <a:bodyPr/>
        <a:lstStyle/>
        <a:p>
          <a:endParaRPr lang="pt-BR"/>
        </a:p>
      </dgm:t>
    </dgm:pt>
    <dgm:pt modelId="{D770227F-196F-4897-AA8A-D449DD837A37}" type="sibTrans" cxnId="{0FE336D9-BF2F-46B4-BF82-A871DC9CE8A5}">
      <dgm:prSet/>
      <dgm:spPr/>
      <dgm:t>
        <a:bodyPr/>
        <a:lstStyle/>
        <a:p>
          <a:endParaRPr lang="pt-BR"/>
        </a:p>
      </dgm:t>
    </dgm:pt>
    <dgm:pt modelId="{0CDE46B9-86FE-41A1-846D-797045E5A721}" type="pres">
      <dgm:prSet presAssocID="{BFCB077F-20A1-49DF-AD74-5FA95333292F}" presName="cycle" presStyleCnt="0">
        <dgm:presLayoutVars>
          <dgm:chMax val="1"/>
          <dgm:dir/>
          <dgm:animLvl val="ctr"/>
          <dgm:resizeHandles val="exact"/>
        </dgm:presLayoutVars>
      </dgm:prSet>
      <dgm:spPr/>
    </dgm:pt>
    <dgm:pt modelId="{114A5F6B-83E2-4A83-9E5C-55B130754013}" type="pres">
      <dgm:prSet presAssocID="{0725011C-1BA9-46C6-9066-D3C4CB676E31}" presName="centerShape" presStyleLbl="node0" presStyleIdx="0" presStyleCnt="1"/>
      <dgm:spPr/>
    </dgm:pt>
    <dgm:pt modelId="{4FF5970C-2334-40B5-8474-75A6679CFD6A}" type="pres">
      <dgm:prSet presAssocID="{F01C4965-3FCF-4669-A682-9BFF411174F1}" presName="Name9" presStyleLbl="parChTrans1D2" presStyleIdx="0" presStyleCnt="2"/>
      <dgm:spPr/>
    </dgm:pt>
    <dgm:pt modelId="{10D01E57-746F-4918-9F49-FED51FCB1D69}" type="pres">
      <dgm:prSet presAssocID="{F01C4965-3FCF-4669-A682-9BFF411174F1}" presName="connTx" presStyleLbl="parChTrans1D2" presStyleIdx="0" presStyleCnt="2"/>
      <dgm:spPr/>
    </dgm:pt>
    <dgm:pt modelId="{94F5C405-3433-493D-A837-40ED3DB73CF8}" type="pres">
      <dgm:prSet presAssocID="{012AF3D4-5BE6-47B7-9171-71DE74934EE9}" presName="node" presStyleLbl="node1" presStyleIdx="0" presStyleCnt="2">
        <dgm:presLayoutVars>
          <dgm:bulletEnabled val="1"/>
        </dgm:presLayoutVars>
      </dgm:prSet>
      <dgm:spPr/>
    </dgm:pt>
    <dgm:pt modelId="{E776AF9E-E68D-41BE-892D-EF1EBE2432FF}" type="pres">
      <dgm:prSet presAssocID="{FC8EBC05-0BE4-466D-8E3D-A6E07C74D5E4}" presName="Name9" presStyleLbl="parChTrans1D2" presStyleIdx="1" presStyleCnt="2"/>
      <dgm:spPr/>
    </dgm:pt>
    <dgm:pt modelId="{FC82F499-EE1F-40C5-9C51-B5E4236F4CDD}" type="pres">
      <dgm:prSet presAssocID="{FC8EBC05-0BE4-466D-8E3D-A6E07C74D5E4}" presName="connTx" presStyleLbl="parChTrans1D2" presStyleIdx="1" presStyleCnt="2"/>
      <dgm:spPr/>
    </dgm:pt>
    <dgm:pt modelId="{65B91E78-7D97-46A1-B087-74D13EFC5E25}" type="pres">
      <dgm:prSet presAssocID="{632E6792-CEA8-41CE-8698-86920C39C06B}" presName="node" presStyleLbl="node1" presStyleIdx="1" presStyleCnt="2">
        <dgm:presLayoutVars>
          <dgm:bulletEnabled val="1"/>
        </dgm:presLayoutVars>
      </dgm:prSet>
      <dgm:spPr/>
    </dgm:pt>
  </dgm:ptLst>
  <dgm:cxnLst>
    <dgm:cxn modelId="{6B3F463A-837E-4474-8DFB-C524AAE2819D}" type="presOf" srcId="{632E6792-CEA8-41CE-8698-86920C39C06B}" destId="{65B91E78-7D97-46A1-B087-74D13EFC5E25}" srcOrd="0" destOrd="0" presId="urn:microsoft.com/office/officeart/2005/8/layout/radial1"/>
    <dgm:cxn modelId="{FCFF114C-BA95-4218-85F7-63A2886A7FA9}" srcId="{BFCB077F-20A1-49DF-AD74-5FA95333292F}" destId="{0725011C-1BA9-46C6-9066-D3C4CB676E31}" srcOrd="0" destOrd="0" parTransId="{6D73AD56-3586-41C1-9B8C-7373CCB695DC}" sibTransId="{A16A5088-C220-46DC-840F-C784172679F9}"/>
    <dgm:cxn modelId="{E909B37C-B974-4AA1-9636-6206C8E0A074}" type="presOf" srcId="{BFCB077F-20A1-49DF-AD74-5FA95333292F}" destId="{0CDE46B9-86FE-41A1-846D-797045E5A721}" srcOrd="0" destOrd="0" presId="urn:microsoft.com/office/officeart/2005/8/layout/radial1"/>
    <dgm:cxn modelId="{EDBF6385-DD5A-46C9-A167-986ABCD3FF70}" type="presOf" srcId="{F01C4965-3FCF-4669-A682-9BFF411174F1}" destId="{4FF5970C-2334-40B5-8474-75A6679CFD6A}" srcOrd="0" destOrd="0" presId="urn:microsoft.com/office/officeart/2005/8/layout/radial1"/>
    <dgm:cxn modelId="{170D78A5-568A-4BA8-A28A-AC6CA70AF87D}" type="presOf" srcId="{012AF3D4-5BE6-47B7-9171-71DE74934EE9}" destId="{94F5C405-3433-493D-A837-40ED3DB73CF8}" srcOrd="0" destOrd="0" presId="urn:microsoft.com/office/officeart/2005/8/layout/radial1"/>
    <dgm:cxn modelId="{549515AD-73F7-4957-BBC9-0E6C380462D2}" type="presOf" srcId="{FC8EBC05-0BE4-466D-8E3D-A6E07C74D5E4}" destId="{E776AF9E-E68D-41BE-892D-EF1EBE2432FF}" srcOrd="0" destOrd="0" presId="urn:microsoft.com/office/officeart/2005/8/layout/radial1"/>
    <dgm:cxn modelId="{D9D9F9AF-D785-4BA6-B6E6-829D41BBFD64}" type="presOf" srcId="{FC8EBC05-0BE4-466D-8E3D-A6E07C74D5E4}" destId="{FC82F499-EE1F-40C5-9C51-B5E4236F4CDD}" srcOrd="1" destOrd="0" presId="urn:microsoft.com/office/officeart/2005/8/layout/radial1"/>
    <dgm:cxn modelId="{009CFABD-31DA-4EA9-AA6A-7B749EB5DBB0}" srcId="{0725011C-1BA9-46C6-9066-D3C4CB676E31}" destId="{012AF3D4-5BE6-47B7-9171-71DE74934EE9}" srcOrd="0" destOrd="0" parTransId="{F01C4965-3FCF-4669-A682-9BFF411174F1}" sibTransId="{C6D32B70-15FA-4003-B76F-A87305C911B8}"/>
    <dgm:cxn modelId="{D4158EC6-3E13-406F-AD93-EAE056C27F5B}" type="presOf" srcId="{F01C4965-3FCF-4669-A682-9BFF411174F1}" destId="{10D01E57-746F-4918-9F49-FED51FCB1D69}" srcOrd="1" destOrd="0" presId="urn:microsoft.com/office/officeart/2005/8/layout/radial1"/>
    <dgm:cxn modelId="{0FE336D9-BF2F-46B4-BF82-A871DC9CE8A5}" srcId="{0725011C-1BA9-46C6-9066-D3C4CB676E31}" destId="{632E6792-CEA8-41CE-8698-86920C39C06B}" srcOrd="1" destOrd="0" parTransId="{FC8EBC05-0BE4-466D-8E3D-A6E07C74D5E4}" sibTransId="{D770227F-196F-4897-AA8A-D449DD837A37}"/>
    <dgm:cxn modelId="{7E3BACE9-09E9-45AB-BA4B-131DAB7F8FF7}" type="presOf" srcId="{0725011C-1BA9-46C6-9066-D3C4CB676E31}" destId="{114A5F6B-83E2-4A83-9E5C-55B130754013}" srcOrd="0" destOrd="0" presId="urn:microsoft.com/office/officeart/2005/8/layout/radial1"/>
    <dgm:cxn modelId="{A834B30C-E521-4F89-8857-F8344C4CAC50}" type="presParOf" srcId="{0CDE46B9-86FE-41A1-846D-797045E5A721}" destId="{114A5F6B-83E2-4A83-9E5C-55B130754013}" srcOrd="0" destOrd="0" presId="urn:microsoft.com/office/officeart/2005/8/layout/radial1"/>
    <dgm:cxn modelId="{EB752CED-2B4C-43F6-BBD3-2E66F7DAAD75}" type="presParOf" srcId="{0CDE46B9-86FE-41A1-846D-797045E5A721}" destId="{4FF5970C-2334-40B5-8474-75A6679CFD6A}" srcOrd="1" destOrd="0" presId="urn:microsoft.com/office/officeart/2005/8/layout/radial1"/>
    <dgm:cxn modelId="{DE694F2B-D6B7-44CC-95FC-08B67FB938F2}" type="presParOf" srcId="{4FF5970C-2334-40B5-8474-75A6679CFD6A}" destId="{10D01E57-746F-4918-9F49-FED51FCB1D69}" srcOrd="0" destOrd="0" presId="urn:microsoft.com/office/officeart/2005/8/layout/radial1"/>
    <dgm:cxn modelId="{52AEC22B-AD86-4785-99BE-E5015B3D9B9E}" type="presParOf" srcId="{0CDE46B9-86FE-41A1-846D-797045E5A721}" destId="{94F5C405-3433-493D-A837-40ED3DB73CF8}" srcOrd="2" destOrd="0" presId="urn:microsoft.com/office/officeart/2005/8/layout/radial1"/>
    <dgm:cxn modelId="{86C343BF-F674-41AB-B841-7D3525D7255C}" type="presParOf" srcId="{0CDE46B9-86FE-41A1-846D-797045E5A721}" destId="{E776AF9E-E68D-41BE-892D-EF1EBE2432FF}" srcOrd="3" destOrd="0" presId="urn:microsoft.com/office/officeart/2005/8/layout/radial1"/>
    <dgm:cxn modelId="{B7EE99B0-3E3F-4C7A-AF0A-4C66D40448D1}" type="presParOf" srcId="{E776AF9E-E68D-41BE-892D-EF1EBE2432FF}" destId="{FC82F499-EE1F-40C5-9C51-B5E4236F4CDD}" srcOrd="0" destOrd="0" presId="urn:microsoft.com/office/officeart/2005/8/layout/radial1"/>
    <dgm:cxn modelId="{A99814B3-D89E-4319-8AE1-6F847176E516}" type="presParOf" srcId="{0CDE46B9-86FE-41A1-846D-797045E5A721}" destId="{65B91E78-7D97-46A1-B087-74D13EFC5E25}" srcOrd="4" destOrd="0" presId="urn:microsoft.com/office/officeart/2005/8/layout/radial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173AB559-5E1D-4689-A295-9BA5BCDB3DBD}"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pt-BR"/>
        </a:p>
      </dgm:t>
    </dgm:pt>
    <dgm:pt modelId="{2CCC7E05-A70A-4153-B202-73FBA5DC5169}">
      <dgm:prSet phldrT="[Text]" custT="1"/>
      <dgm:spPr/>
      <dgm:t>
        <a:bodyPr/>
        <a:lstStyle/>
        <a:p>
          <a:r>
            <a:rPr lang="en-US" sz="1300" dirty="0"/>
            <a:t>Ranking Landing Outcomes Counts (2010-06-04 to 2017-03-20):</a:t>
          </a:r>
          <a:endParaRPr lang="pt-BR" sz="1300" dirty="0"/>
        </a:p>
      </dgm:t>
    </dgm:pt>
    <dgm:pt modelId="{C9917AB5-33EF-4C51-B53A-F079AB1DC29D}" type="parTrans" cxnId="{5E7E8934-8C1C-4789-AF9E-73100D49D40F}">
      <dgm:prSet/>
      <dgm:spPr/>
      <dgm:t>
        <a:bodyPr/>
        <a:lstStyle/>
        <a:p>
          <a:endParaRPr lang="pt-BR"/>
        </a:p>
      </dgm:t>
    </dgm:pt>
    <dgm:pt modelId="{B70AFB93-D565-421B-81CD-ABD3C6D5D442}" type="sibTrans" cxnId="{5E7E8934-8C1C-4789-AF9E-73100D49D40F}">
      <dgm:prSet/>
      <dgm:spPr/>
      <dgm:t>
        <a:bodyPr/>
        <a:lstStyle/>
        <a:p>
          <a:endParaRPr lang="pt-BR"/>
        </a:p>
      </dgm:t>
    </dgm:pt>
    <dgm:pt modelId="{EFE9DA94-ADFA-405D-82CA-0BB3937A9069}">
      <dgm:prSet custT="1"/>
      <dgm:spPr/>
      <dgm:t>
        <a:bodyPr/>
        <a:lstStyle/>
        <a:p>
          <a:r>
            <a:rPr lang="en-US" sz="1400" dirty="0"/>
            <a:t>No attempt: 10</a:t>
          </a:r>
          <a:endParaRPr lang="pt-BR" sz="1050" dirty="0"/>
        </a:p>
      </dgm:t>
    </dgm:pt>
    <dgm:pt modelId="{F5E7484D-4F11-40F0-A72D-EA151FDD2087}" type="parTrans" cxnId="{C9DC6165-2E54-4B6F-9F4F-4DC952FA70CC}">
      <dgm:prSet/>
      <dgm:spPr/>
      <dgm:t>
        <a:bodyPr/>
        <a:lstStyle/>
        <a:p>
          <a:endParaRPr lang="pt-BR"/>
        </a:p>
      </dgm:t>
    </dgm:pt>
    <dgm:pt modelId="{E864E354-0670-44A2-B1D5-D28EF2F13B7D}" type="sibTrans" cxnId="{C9DC6165-2E54-4B6F-9F4F-4DC952FA70CC}">
      <dgm:prSet/>
      <dgm:spPr/>
      <dgm:t>
        <a:bodyPr/>
        <a:lstStyle/>
        <a:p>
          <a:endParaRPr lang="pt-BR"/>
        </a:p>
      </dgm:t>
    </dgm:pt>
    <dgm:pt modelId="{EF02185A-3D0D-4610-BB28-385A07016B4D}">
      <dgm:prSet custT="1"/>
      <dgm:spPr/>
      <dgm:t>
        <a:bodyPr/>
        <a:lstStyle/>
        <a:p>
          <a:r>
            <a:rPr lang="en-US" sz="1600" dirty="0"/>
            <a:t>Success (drone ship): 5</a:t>
          </a:r>
          <a:endParaRPr lang="pt-BR" sz="1600" dirty="0"/>
        </a:p>
      </dgm:t>
    </dgm:pt>
    <dgm:pt modelId="{6AE8DCC2-81EE-4AB8-B345-B39607DBB0AA}" type="parTrans" cxnId="{F166F588-40F8-45BF-AFEA-6BAC6EAAD829}">
      <dgm:prSet/>
      <dgm:spPr/>
      <dgm:t>
        <a:bodyPr/>
        <a:lstStyle/>
        <a:p>
          <a:endParaRPr lang="pt-BR"/>
        </a:p>
      </dgm:t>
    </dgm:pt>
    <dgm:pt modelId="{9E421515-F22D-4AD6-BFF3-E767A3A67862}" type="sibTrans" cxnId="{F166F588-40F8-45BF-AFEA-6BAC6EAAD829}">
      <dgm:prSet/>
      <dgm:spPr/>
      <dgm:t>
        <a:bodyPr/>
        <a:lstStyle/>
        <a:p>
          <a:endParaRPr lang="pt-BR"/>
        </a:p>
      </dgm:t>
    </dgm:pt>
    <dgm:pt modelId="{2C87B9E8-DEC5-4B1E-889C-D5BDECA50793}">
      <dgm:prSet custT="1"/>
      <dgm:spPr/>
      <dgm:t>
        <a:bodyPr/>
        <a:lstStyle/>
        <a:p>
          <a:r>
            <a:rPr lang="en-US" sz="1600" dirty="0"/>
            <a:t>Failure (drone ship): 5</a:t>
          </a:r>
          <a:endParaRPr lang="pt-BR" sz="1600" dirty="0"/>
        </a:p>
      </dgm:t>
    </dgm:pt>
    <dgm:pt modelId="{95CEFE98-5BD2-43E7-A32B-85B413FF9798}" type="parTrans" cxnId="{5358E965-2CFF-460D-865A-EE0ECDD8089E}">
      <dgm:prSet/>
      <dgm:spPr/>
      <dgm:t>
        <a:bodyPr/>
        <a:lstStyle/>
        <a:p>
          <a:endParaRPr lang="pt-BR"/>
        </a:p>
      </dgm:t>
    </dgm:pt>
    <dgm:pt modelId="{1016201E-B96C-42C5-8D97-340E4E37C14A}" type="sibTrans" cxnId="{5358E965-2CFF-460D-865A-EE0ECDD8089E}">
      <dgm:prSet/>
      <dgm:spPr/>
      <dgm:t>
        <a:bodyPr/>
        <a:lstStyle/>
        <a:p>
          <a:endParaRPr lang="pt-BR"/>
        </a:p>
      </dgm:t>
    </dgm:pt>
    <dgm:pt modelId="{173A8FDB-827E-4785-8996-8A0213335995}">
      <dgm:prSet custT="1"/>
      <dgm:spPr/>
      <dgm:t>
        <a:bodyPr/>
        <a:lstStyle/>
        <a:p>
          <a:r>
            <a:rPr lang="en-US" sz="1600" dirty="0"/>
            <a:t>Success (ground pad): 3</a:t>
          </a:r>
          <a:endParaRPr lang="pt-BR" sz="1600" dirty="0"/>
        </a:p>
      </dgm:t>
    </dgm:pt>
    <dgm:pt modelId="{B0E4D2F0-80E8-4ED1-B100-EE5BC701B4C0}" type="parTrans" cxnId="{CBB2BAFC-057D-4543-94BE-4004D9E9DCE5}">
      <dgm:prSet/>
      <dgm:spPr/>
      <dgm:t>
        <a:bodyPr/>
        <a:lstStyle/>
        <a:p>
          <a:endParaRPr lang="pt-BR"/>
        </a:p>
      </dgm:t>
    </dgm:pt>
    <dgm:pt modelId="{5EF99467-0950-4D78-97F3-AF17C021BF4A}" type="sibTrans" cxnId="{CBB2BAFC-057D-4543-94BE-4004D9E9DCE5}">
      <dgm:prSet/>
      <dgm:spPr/>
      <dgm:t>
        <a:bodyPr/>
        <a:lstStyle/>
        <a:p>
          <a:endParaRPr lang="pt-BR"/>
        </a:p>
      </dgm:t>
    </dgm:pt>
    <dgm:pt modelId="{ED885B02-8C29-47C7-9A1E-A76CCEBFD3FD}">
      <dgm:prSet custT="1"/>
      <dgm:spPr/>
      <dgm:t>
        <a:bodyPr/>
        <a:lstStyle/>
        <a:p>
          <a:r>
            <a:rPr lang="en-US" sz="1300" dirty="0"/>
            <a:t>Controlled (ocean): 3</a:t>
          </a:r>
          <a:endParaRPr lang="pt-BR" sz="1300" dirty="0"/>
        </a:p>
      </dgm:t>
    </dgm:pt>
    <dgm:pt modelId="{6E47BE40-C9FB-453B-A109-298D5CB19A09}" type="parTrans" cxnId="{C1F907E2-1D11-42DE-B5BE-44E516A9D59C}">
      <dgm:prSet/>
      <dgm:spPr/>
      <dgm:t>
        <a:bodyPr/>
        <a:lstStyle/>
        <a:p>
          <a:endParaRPr lang="pt-BR"/>
        </a:p>
      </dgm:t>
    </dgm:pt>
    <dgm:pt modelId="{CE3758E8-0807-46D5-A746-B4E479AB6124}" type="sibTrans" cxnId="{C1F907E2-1D11-42DE-B5BE-44E516A9D59C}">
      <dgm:prSet/>
      <dgm:spPr/>
      <dgm:t>
        <a:bodyPr/>
        <a:lstStyle/>
        <a:p>
          <a:endParaRPr lang="pt-BR"/>
        </a:p>
      </dgm:t>
    </dgm:pt>
    <dgm:pt modelId="{DE5ED379-B2B6-4063-A1D8-9AD41BC82B31}">
      <dgm:prSet custT="1"/>
      <dgm:spPr/>
      <dgm:t>
        <a:bodyPr/>
        <a:lstStyle/>
        <a:p>
          <a:r>
            <a:rPr lang="en-US" sz="1400" dirty="0"/>
            <a:t>Uncontrolled (ocean): 2</a:t>
          </a:r>
          <a:endParaRPr lang="pt-BR" sz="1400" dirty="0"/>
        </a:p>
      </dgm:t>
    </dgm:pt>
    <dgm:pt modelId="{37613E7B-A32B-4CBF-BE51-F99CA2CA86EC}" type="parTrans" cxnId="{C55F7466-516C-4802-B710-663B70E73C8C}">
      <dgm:prSet/>
      <dgm:spPr/>
      <dgm:t>
        <a:bodyPr/>
        <a:lstStyle/>
        <a:p>
          <a:endParaRPr lang="pt-BR"/>
        </a:p>
      </dgm:t>
    </dgm:pt>
    <dgm:pt modelId="{AA5574A2-AE13-4816-BB6C-2B73A0C2894D}" type="sibTrans" cxnId="{C55F7466-516C-4802-B710-663B70E73C8C}">
      <dgm:prSet/>
      <dgm:spPr/>
      <dgm:t>
        <a:bodyPr/>
        <a:lstStyle/>
        <a:p>
          <a:endParaRPr lang="pt-BR"/>
        </a:p>
      </dgm:t>
    </dgm:pt>
    <dgm:pt modelId="{DEC5A4CD-261E-45E5-A344-A54735E32C00}">
      <dgm:prSet custT="1"/>
      <dgm:spPr/>
      <dgm:t>
        <a:bodyPr/>
        <a:lstStyle/>
        <a:p>
          <a:r>
            <a:rPr lang="en-US" sz="1600" dirty="0"/>
            <a:t>Failure (parachute): 2</a:t>
          </a:r>
          <a:endParaRPr lang="pt-BR" sz="1600" dirty="0"/>
        </a:p>
      </dgm:t>
    </dgm:pt>
    <dgm:pt modelId="{1BF8E8C8-392D-4286-A1F9-C0160ACF88F5}" type="parTrans" cxnId="{A853EAC4-F729-44A2-AC3E-00159BC54AF4}">
      <dgm:prSet/>
      <dgm:spPr/>
      <dgm:t>
        <a:bodyPr/>
        <a:lstStyle/>
        <a:p>
          <a:endParaRPr lang="pt-BR"/>
        </a:p>
      </dgm:t>
    </dgm:pt>
    <dgm:pt modelId="{B1FF88E9-9E44-4345-8EF9-4A4BB0156689}" type="sibTrans" cxnId="{A853EAC4-F729-44A2-AC3E-00159BC54AF4}">
      <dgm:prSet/>
      <dgm:spPr/>
      <dgm:t>
        <a:bodyPr/>
        <a:lstStyle/>
        <a:p>
          <a:endParaRPr lang="pt-BR"/>
        </a:p>
      </dgm:t>
    </dgm:pt>
    <dgm:pt modelId="{AF8C3E23-7EE3-44DB-8186-B5CB46AE7677}">
      <dgm:prSet custT="1"/>
      <dgm:spPr/>
      <dgm:t>
        <a:bodyPr/>
        <a:lstStyle/>
        <a:p>
          <a:r>
            <a:rPr lang="en-US" sz="1400" dirty="0"/>
            <a:t>Precluded (drone ship): 1</a:t>
          </a:r>
          <a:endParaRPr lang="pt-BR" sz="1400" dirty="0"/>
        </a:p>
      </dgm:t>
    </dgm:pt>
    <dgm:pt modelId="{30C0E88B-C050-4A79-808A-804AADCAFF80}" type="parTrans" cxnId="{F44C72B0-E981-440F-8407-17CE57B68A4F}">
      <dgm:prSet/>
      <dgm:spPr/>
      <dgm:t>
        <a:bodyPr/>
        <a:lstStyle/>
        <a:p>
          <a:endParaRPr lang="pt-BR"/>
        </a:p>
      </dgm:t>
    </dgm:pt>
    <dgm:pt modelId="{4ED5E81D-557D-4968-A776-D1ED409C0309}" type="sibTrans" cxnId="{F44C72B0-E981-440F-8407-17CE57B68A4F}">
      <dgm:prSet/>
      <dgm:spPr/>
      <dgm:t>
        <a:bodyPr/>
        <a:lstStyle/>
        <a:p>
          <a:endParaRPr lang="pt-BR"/>
        </a:p>
      </dgm:t>
    </dgm:pt>
    <dgm:pt modelId="{D29A3C9A-80E8-4634-849E-F3E16FB7BAC8}" type="pres">
      <dgm:prSet presAssocID="{173AB559-5E1D-4689-A295-9BA5BCDB3DBD}" presName="Name0" presStyleCnt="0">
        <dgm:presLayoutVars>
          <dgm:chMax val="1"/>
          <dgm:dir/>
          <dgm:animLvl val="ctr"/>
          <dgm:resizeHandles val="exact"/>
        </dgm:presLayoutVars>
      </dgm:prSet>
      <dgm:spPr/>
    </dgm:pt>
    <dgm:pt modelId="{47206CE5-978C-46C6-B95C-F423B38BB7D4}" type="pres">
      <dgm:prSet presAssocID="{2CCC7E05-A70A-4153-B202-73FBA5DC5169}" presName="centerShape" presStyleLbl="node0" presStyleIdx="0" presStyleCnt="1"/>
      <dgm:spPr/>
    </dgm:pt>
    <dgm:pt modelId="{A8B51488-ED06-468A-8A4A-4442D63B61E0}" type="pres">
      <dgm:prSet presAssocID="{EFE9DA94-ADFA-405D-82CA-0BB3937A9069}" presName="node" presStyleLbl="node1" presStyleIdx="0" presStyleCnt="8">
        <dgm:presLayoutVars>
          <dgm:bulletEnabled val="1"/>
        </dgm:presLayoutVars>
      </dgm:prSet>
      <dgm:spPr/>
    </dgm:pt>
    <dgm:pt modelId="{7C6585B6-954B-4612-AE6E-899ED7EDA94E}" type="pres">
      <dgm:prSet presAssocID="{EFE9DA94-ADFA-405D-82CA-0BB3937A9069}" presName="dummy" presStyleCnt="0"/>
      <dgm:spPr/>
    </dgm:pt>
    <dgm:pt modelId="{6DA6B9DF-D9B6-4FFE-A4BF-E93D8DA9BC43}" type="pres">
      <dgm:prSet presAssocID="{E864E354-0670-44A2-B1D5-D28EF2F13B7D}" presName="sibTrans" presStyleLbl="sibTrans2D1" presStyleIdx="0" presStyleCnt="8"/>
      <dgm:spPr/>
    </dgm:pt>
    <dgm:pt modelId="{A04B150B-07AC-47CB-9150-91650D8EB059}" type="pres">
      <dgm:prSet presAssocID="{EF02185A-3D0D-4610-BB28-385A07016B4D}" presName="node" presStyleLbl="node1" presStyleIdx="1" presStyleCnt="8">
        <dgm:presLayoutVars>
          <dgm:bulletEnabled val="1"/>
        </dgm:presLayoutVars>
      </dgm:prSet>
      <dgm:spPr/>
    </dgm:pt>
    <dgm:pt modelId="{98B1B2A9-F390-474B-A429-BB196AA70F7E}" type="pres">
      <dgm:prSet presAssocID="{EF02185A-3D0D-4610-BB28-385A07016B4D}" presName="dummy" presStyleCnt="0"/>
      <dgm:spPr/>
    </dgm:pt>
    <dgm:pt modelId="{1C97B1CD-0D31-4208-99A2-82A3D37F091F}" type="pres">
      <dgm:prSet presAssocID="{9E421515-F22D-4AD6-BFF3-E767A3A67862}" presName="sibTrans" presStyleLbl="sibTrans2D1" presStyleIdx="1" presStyleCnt="8"/>
      <dgm:spPr/>
    </dgm:pt>
    <dgm:pt modelId="{D994221E-2A5B-4D58-B299-F46C30057F6A}" type="pres">
      <dgm:prSet presAssocID="{2C87B9E8-DEC5-4B1E-889C-D5BDECA50793}" presName="node" presStyleLbl="node1" presStyleIdx="2" presStyleCnt="8">
        <dgm:presLayoutVars>
          <dgm:bulletEnabled val="1"/>
        </dgm:presLayoutVars>
      </dgm:prSet>
      <dgm:spPr/>
    </dgm:pt>
    <dgm:pt modelId="{62AA5AF5-B1E4-40CB-A5F0-D0B5C7990A7E}" type="pres">
      <dgm:prSet presAssocID="{2C87B9E8-DEC5-4B1E-889C-D5BDECA50793}" presName="dummy" presStyleCnt="0"/>
      <dgm:spPr/>
    </dgm:pt>
    <dgm:pt modelId="{1336416E-FCBF-4AD4-8FAC-76D8DAF7436E}" type="pres">
      <dgm:prSet presAssocID="{1016201E-B96C-42C5-8D97-340E4E37C14A}" presName="sibTrans" presStyleLbl="sibTrans2D1" presStyleIdx="2" presStyleCnt="8"/>
      <dgm:spPr/>
    </dgm:pt>
    <dgm:pt modelId="{80629047-5ED8-4CBB-B635-A25548EEF230}" type="pres">
      <dgm:prSet presAssocID="{173A8FDB-827E-4785-8996-8A0213335995}" presName="node" presStyleLbl="node1" presStyleIdx="3" presStyleCnt="8">
        <dgm:presLayoutVars>
          <dgm:bulletEnabled val="1"/>
        </dgm:presLayoutVars>
      </dgm:prSet>
      <dgm:spPr/>
    </dgm:pt>
    <dgm:pt modelId="{FE8C4C66-C7FF-4425-8211-F822141C2DA9}" type="pres">
      <dgm:prSet presAssocID="{173A8FDB-827E-4785-8996-8A0213335995}" presName="dummy" presStyleCnt="0"/>
      <dgm:spPr/>
    </dgm:pt>
    <dgm:pt modelId="{B747A16B-C6FA-4301-A422-55A230CAC263}" type="pres">
      <dgm:prSet presAssocID="{5EF99467-0950-4D78-97F3-AF17C021BF4A}" presName="sibTrans" presStyleLbl="sibTrans2D1" presStyleIdx="3" presStyleCnt="8"/>
      <dgm:spPr/>
    </dgm:pt>
    <dgm:pt modelId="{6EE9646F-A50B-478E-9A19-9BA23701807F}" type="pres">
      <dgm:prSet presAssocID="{ED885B02-8C29-47C7-9A1E-A76CCEBFD3FD}" presName="node" presStyleLbl="node1" presStyleIdx="4" presStyleCnt="8">
        <dgm:presLayoutVars>
          <dgm:bulletEnabled val="1"/>
        </dgm:presLayoutVars>
      </dgm:prSet>
      <dgm:spPr/>
    </dgm:pt>
    <dgm:pt modelId="{C8D06ACE-4988-4924-9840-3D178C67543C}" type="pres">
      <dgm:prSet presAssocID="{ED885B02-8C29-47C7-9A1E-A76CCEBFD3FD}" presName="dummy" presStyleCnt="0"/>
      <dgm:spPr/>
    </dgm:pt>
    <dgm:pt modelId="{F39797E1-1063-440D-B741-2EC778D8C701}" type="pres">
      <dgm:prSet presAssocID="{CE3758E8-0807-46D5-A746-B4E479AB6124}" presName="sibTrans" presStyleLbl="sibTrans2D1" presStyleIdx="4" presStyleCnt="8"/>
      <dgm:spPr/>
    </dgm:pt>
    <dgm:pt modelId="{3CB584E1-54F2-47D7-A969-415FB827425B}" type="pres">
      <dgm:prSet presAssocID="{DE5ED379-B2B6-4063-A1D8-9AD41BC82B31}" presName="node" presStyleLbl="node1" presStyleIdx="5" presStyleCnt="8">
        <dgm:presLayoutVars>
          <dgm:bulletEnabled val="1"/>
        </dgm:presLayoutVars>
      </dgm:prSet>
      <dgm:spPr/>
    </dgm:pt>
    <dgm:pt modelId="{71737DB7-A85A-4EBC-A3C6-F71DDCC925F2}" type="pres">
      <dgm:prSet presAssocID="{DE5ED379-B2B6-4063-A1D8-9AD41BC82B31}" presName="dummy" presStyleCnt="0"/>
      <dgm:spPr/>
    </dgm:pt>
    <dgm:pt modelId="{328CD300-3E85-4B22-97B9-FA6EE9E0D560}" type="pres">
      <dgm:prSet presAssocID="{AA5574A2-AE13-4816-BB6C-2B73A0C2894D}" presName="sibTrans" presStyleLbl="sibTrans2D1" presStyleIdx="5" presStyleCnt="8"/>
      <dgm:spPr/>
    </dgm:pt>
    <dgm:pt modelId="{0E5C65C6-3373-4862-8D43-5C25A34A19CF}" type="pres">
      <dgm:prSet presAssocID="{DEC5A4CD-261E-45E5-A344-A54735E32C00}" presName="node" presStyleLbl="node1" presStyleIdx="6" presStyleCnt="8">
        <dgm:presLayoutVars>
          <dgm:bulletEnabled val="1"/>
        </dgm:presLayoutVars>
      </dgm:prSet>
      <dgm:spPr/>
    </dgm:pt>
    <dgm:pt modelId="{1123D626-33CD-4524-A85A-A9E1C29B62B7}" type="pres">
      <dgm:prSet presAssocID="{DEC5A4CD-261E-45E5-A344-A54735E32C00}" presName="dummy" presStyleCnt="0"/>
      <dgm:spPr/>
    </dgm:pt>
    <dgm:pt modelId="{B423A9A5-BEC7-4FBF-B378-7491E24E0164}" type="pres">
      <dgm:prSet presAssocID="{B1FF88E9-9E44-4345-8EF9-4A4BB0156689}" presName="sibTrans" presStyleLbl="sibTrans2D1" presStyleIdx="6" presStyleCnt="8"/>
      <dgm:spPr/>
    </dgm:pt>
    <dgm:pt modelId="{045F7CF5-A89B-46AF-B523-39C655A1A4C9}" type="pres">
      <dgm:prSet presAssocID="{AF8C3E23-7EE3-44DB-8186-B5CB46AE7677}" presName="node" presStyleLbl="node1" presStyleIdx="7" presStyleCnt="8">
        <dgm:presLayoutVars>
          <dgm:bulletEnabled val="1"/>
        </dgm:presLayoutVars>
      </dgm:prSet>
      <dgm:spPr/>
    </dgm:pt>
    <dgm:pt modelId="{D73E086C-9659-4960-8102-64BDC6A541FE}" type="pres">
      <dgm:prSet presAssocID="{AF8C3E23-7EE3-44DB-8186-B5CB46AE7677}" presName="dummy" presStyleCnt="0"/>
      <dgm:spPr/>
    </dgm:pt>
    <dgm:pt modelId="{8A7C29FD-72C9-46AD-BCD4-F7761F86BC22}" type="pres">
      <dgm:prSet presAssocID="{4ED5E81D-557D-4968-A776-D1ED409C0309}" presName="sibTrans" presStyleLbl="sibTrans2D1" presStyleIdx="7" presStyleCnt="8"/>
      <dgm:spPr/>
    </dgm:pt>
  </dgm:ptLst>
  <dgm:cxnLst>
    <dgm:cxn modelId="{ABF3ED1A-6C34-4F9E-BAD0-8CBB24DC01F0}" type="presOf" srcId="{E864E354-0670-44A2-B1D5-D28EF2F13B7D}" destId="{6DA6B9DF-D9B6-4FFE-A4BF-E93D8DA9BC43}" srcOrd="0" destOrd="0" presId="urn:microsoft.com/office/officeart/2005/8/layout/radial6"/>
    <dgm:cxn modelId="{3019B433-F0E7-4F84-8749-2DBF5EFDD075}" type="presOf" srcId="{EF02185A-3D0D-4610-BB28-385A07016B4D}" destId="{A04B150B-07AC-47CB-9150-91650D8EB059}" srcOrd="0" destOrd="0" presId="urn:microsoft.com/office/officeart/2005/8/layout/radial6"/>
    <dgm:cxn modelId="{5E7E8934-8C1C-4789-AF9E-73100D49D40F}" srcId="{173AB559-5E1D-4689-A295-9BA5BCDB3DBD}" destId="{2CCC7E05-A70A-4153-B202-73FBA5DC5169}" srcOrd="0" destOrd="0" parTransId="{C9917AB5-33EF-4C51-B53A-F079AB1DC29D}" sibTransId="{B70AFB93-D565-421B-81CD-ABD3C6D5D442}"/>
    <dgm:cxn modelId="{CF199744-F99F-4383-AE3E-907E35ED2678}" type="presOf" srcId="{EFE9DA94-ADFA-405D-82CA-0BB3937A9069}" destId="{A8B51488-ED06-468A-8A4A-4442D63B61E0}" srcOrd="0" destOrd="0" presId="urn:microsoft.com/office/officeart/2005/8/layout/radial6"/>
    <dgm:cxn modelId="{C9DC6165-2E54-4B6F-9F4F-4DC952FA70CC}" srcId="{2CCC7E05-A70A-4153-B202-73FBA5DC5169}" destId="{EFE9DA94-ADFA-405D-82CA-0BB3937A9069}" srcOrd="0" destOrd="0" parTransId="{F5E7484D-4F11-40F0-A72D-EA151FDD2087}" sibTransId="{E864E354-0670-44A2-B1D5-D28EF2F13B7D}"/>
    <dgm:cxn modelId="{5358E965-2CFF-460D-865A-EE0ECDD8089E}" srcId="{2CCC7E05-A70A-4153-B202-73FBA5DC5169}" destId="{2C87B9E8-DEC5-4B1E-889C-D5BDECA50793}" srcOrd="2" destOrd="0" parTransId="{95CEFE98-5BD2-43E7-A32B-85B413FF9798}" sibTransId="{1016201E-B96C-42C5-8D97-340E4E37C14A}"/>
    <dgm:cxn modelId="{C55F7466-516C-4802-B710-663B70E73C8C}" srcId="{2CCC7E05-A70A-4153-B202-73FBA5DC5169}" destId="{DE5ED379-B2B6-4063-A1D8-9AD41BC82B31}" srcOrd="5" destOrd="0" parTransId="{37613E7B-A32B-4CBF-BE51-F99CA2CA86EC}" sibTransId="{AA5574A2-AE13-4816-BB6C-2B73A0C2894D}"/>
    <dgm:cxn modelId="{019EE34D-9775-48A3-AB31-E5F1C84E2460}" type="presOf" srcId="{173A8FDB-827E-4785-8996-8A0213335995}" destId="{80629047-5ED8-4CBB-B635-A25548EEF230}" srcOrd="0" destOrd="0" presId="urn:microsoft.com/office/officeart/2005/8/layout/radial6"/>
    <dgm:cxn modelId="{E6FE7953-5D95-4CBA-9B49-1E4C873E58A7}" type="presOf" srcId="{CE3758E8-0807-46D5-A746-B4E479AB6124}" destId="{F39797E1-1063-440D-B741-2EC778D8C701}" srcOrd="0" destOrd="0" presId="urn:microsoft.com/office/officeart/2005/8/layout/radial6"/>
    <dgm:cxn modelId="{1E7D6754-57A5-4552-A72F-77FE984FEBAB}" type="presOf" srcId="{1016201E-B96C-42C5-8D97-340E4E37C14A}" destId="{1336416E-FCBF-4AD4-8FAC-76D8DAF7436E}" srcOrd="0" destOrd="0" presId="urn:microsoft.com/office/officeart/2005/8/layout/radial6"/>
    <dgm:cxn modelId="{A2F4C280-588C-4FE2-B9C2-40051B51F5C1}" type="presOf" srcId="{B1FF88E9-9E44-4345-8EF9-4A4BB0156689}" destId="{B423A9A5-BEC7-4FBF-B378-7491E24E0164}" srcOrd="0" destOrd="0" presId="urn:microsoft.com/office/officeart/2005/8/layout/radial6"/>
    <dgm:cxn modelId="{F8D3AE81-B7D2-42F1-9578-B655B4B7AD26}" type="presOf" srcId="{4ED5E81D-557D-4968-A776-D1ED409C0309}" destId="{8A7C29FD-72C9-46AD-BCD4-F7761F86BC22}" srcOrd="0" destOrd="0" presId="urn:microsoft.com/office/officeart/2005/8/layout/radial6"/>
    <dgm:cxn modelId="{F166F588-40F8-45BF-AFEA-6BAC6EAAD829}" srcId="{2CCC7E05-A70A-4153-B202-73FBA5DC5169}" destId="{EF02185A-3D0D-4610-BB28-385A07016B4D}" srcOrd="1" destOrd="0" parTransId="{6AE8DCC2-81EE-4AB8-B345-B39607DBB0AA}" sibTransId="{9E421515-F22D-4AD6-BFF3-E767A3A67862}"/>
    <dgm:cxn modelId="{29EA6F91-F419-4B92-BC69-CB49D8BAFBEA}" type="presOf" srcId="{DEC5A4CD-261E-45E5-A344-A54735E32C00}" destId="{0E5C65C6-3373-4862-8D43-5C25A34A19CF}" srcOrd="0" destOrd="0" presId="urn:microsoft.com/office/officeart/2005/8/layout/radial6"/>
    <dgm:cxn modelId="{77E1A4A4-5962-4393-BEF9-EBC4E8986B2A}" type="presOf" srcId="{DE5ED379-B2B6-4063-A1D8-9AD41BC82B31}" destId="{3CB584E1-54F2-47D7-A969-415FB827425B}" srcOrd="0" destOrd="0" presId="urn:microsoft.com/office/officeart/2005/8/layout/radial6"/>
    <dgm:cxn modelId="{EC3792AD-EF3D-4B3A-9A8B-A48DACEE1FCE}" type="presOf" srcId="{AA5574A2-AE13-4816-BB6C-2B73A0C2894D}" destId="{328CD300-3E85-4B22-97B9-FA6EE9E0D560}" srcOrd="0" destOrd="0" presId="urn:microsoft.com/office/officeart/2005/8/layout/radial6"/>
    <dgm:cxn modelId="{F44C72B0-E981-440F-8407-17CE57B68A4F}" srcId="{2CCC7E05-A70A-4153-B202-73FBA5DC5169}" destId="{AF8C3E23-7EE3-44DB-8186-B5CB46AE7677}" srcOrd="7" destOrd="0" parTransId="{30C0E88B-C050-4A79-808A-804AADCAFF80}" sibTransId="{4ED5E81D-557D-4968-A776-D1ED409C0309}"/>
    <dgm:cxn modelId="{3608EAB5-B513-4BBE-961F-AA735C7173C1}" type="presOf" srcId="{2CCC7E05-A70A-4153-B202-73FBA5DC5169}" destId="{47206CE5-978C-46C6-B95C-F423B38BB7D4}" srcOrd="0" destOrd="0" presId="urn:microsoft.com/office/officeart/2005/8/layout/radial6"/>
    <dgm:cxn modelId="{4229A6BF-99C4-4BA7-BC93-50245FB911EC}" type="presOf" srcId="{5EF99467-0950-4D78-97F3-AF17C021BF4A}" destId="{B747A16B-C6FA-4301-A422-55A230CAC263}" srcOrd="0" destOrd="0" presId="urn:microsoft.com/office/officeart/2005/8/layout/radial6"/>
    <dgm:cxn modelId="{A853EAC4-F729-44A2-AC3E-00159BC54AF4}" srcId="{2CCC7E05-A70A-4153-B202-73FBA5DC5169}" destId="{DEC5A4CD-261E-45E5-A344-A54735E32C00}" srcOrd="6" destOrd="0" parTransId="{1BF8E8C8-392D-4286-A1F9-C0160ACF88F5}" sibTransId="{B1FF88E9-9E44-4345-8EF9-4A4BB0156689}"/>
    <dgm:cxn modelId="{546A9CCA-FD69-4E19-99C5-E80B86C0CFF6}" type="presOf" srcId="{ED885B02-8C29-47C7-9A1E-A76CCEBFD3FD}" destId="{6EE9646F-A50B-478E-9A19-9BA23701807F}" srcOrd="0" destOrd="0" presId="urn:microsoft.com/office/officeart/2005/8/layout/radial6"/>
    <dgm:cxn modelId="{CB772BD2-1AA8-4655-AECC-1FA04D88A8F9}" type="presOf" srcId="{9E421515-F22D-4AD6-BFF3-E767A3A67862}" destId="{1C97B1CD-0D31-4208-99A2-82A3D37F091F}" srcOrd="0" destOrd="0" presId="urn:microsoft.com/office/officeart/2005/8/layout/radial6"/>
    <dgm:cxn modelId="{85D280D8-5DB5-4E01-8181-95CB2AF6036D}" type="presOf" srcId="{AF8C3E23-7EE3-44DB-8186-B5CB46AE7677}" destId="{045F7CF5-A89B-46AF-B523-39C655A1A4C9}" srcOrd="0" destOrd="0" presId="urn:microsoft.com/office/officeart/2005/8/layout/radial6"/>
    <dgm:cxn modelId="{08B3F8DC-DFCF-4252-AF33-B4D13644BE03}" type="presOf" srcId="{2C87B9E8-DEC5-4B1E-889C-D5BDECA50793}" destId="{D994221E-2A5B-4D58-B299-F46C30057F6A}" srcOrd="0" destOrd="0" presId="urn:microsoft.com/office/officeart/2005/8/layout/radial6"/>
    <dgm:cxn modelId="{C1F907E2-1D11-42DE-B5BE-44E516A9D59C}" srcId="{2CCC7E05-A70A-4153-B202-73FBA5DC5169}" destId="{ED885B02-8C29-47C7-9A1E-A76CCEBFD3FD}" srcOrd="4" destOrd="0" parTransId="{6E47BE40-C9FB-453B-A109-298D5CB19A09}" sibTransId="{CE3758E8-0807-46D5-A746-B4E479AB6124}"/>
    <dgm:cxn modelId="{CEF4BFF1-161A-41F7-8A54-7EDC3F4B0160}" type="presOf" srcId="{173AB559-5E1D-4689-A295-9BA5BCDB3DBD}" destId="{D29A3C9A-80E8-4634-849E-F3E16FB7BAC8}" srcOrd="0" destOrd="0" presId="urn:microsoft.com/office/officeart/2005/8/layout/radial6"/>
    <dgm:cxn modelId="{CBB2BAFC-057D-4543-94BE-4004D9E9DCE5}" srcId="{2CCC7E05-A70A-4153-B202-73FBA5DC5169}" destId="{173A8FDB-827E-4785-8996-8A0213335995}" srcOrd="3" destOrd="0" parTransId="{B0E4D2F0-80E8-4ED1-B100-EE5BC701B4C0}" sibTransId="{5EF99467-0950-4D78-97F3-AF17C021BF4A}"/>
    <dgm:cxn modelId="{902A3568-A047-4B62-BAF3-6EB05E0A1396}" type="presParOf" srcId="{D29A3C9A-80E8-4634-849E-F3E16FB7BAC8}" destId="{47206CE5-978C-46C6-B95C-F423B38BB7D4}" srcOrd="0" destOrd="0" presId="urn:microsoft.com/office/officeart/2005/8/layout/radial6"/>
    <dgm:cxn modelId="{3D06AC33-674F-464D-B8ED-2DF627B4B88B}" type="presParOf" srcId="{D29A3C9A-80E8-4634-849E-F3E16FB7BAC8}" destId="{A8B51488-ED06-468A-8A4A-4442D63B61E0}" srcOrd="1" destOrd="0" presId="urn:microsoft.com/office/officeart/2005/8/layout/radial6"/>
    <dgm:cxn modelId="{566FA387-D055-4BF3-8093-076CB335DB11}" type="presParOf" srcId="{D29A3C9A-80E8-4634-849E-F3E16FB7BAC8}" destId="{7C6585B6-954B-4612-AE6E-899ED7EDA94E}" srcOrd="2" destOrd="0" presId="urn:microsoft.com/office/officeart/2005/8/layout/radial6"/>
    <dgm:cxn modelId="{2B6087CC-466F-4C5F-84E7-C004E038F307}" type="presParOf" srcId="{D29A3C9A-80E8-4634-849E-F3E16FB7BAC8}" destId="{6DA6B9DF-D9B6-4FFE-A4BF-E93D8DA9BC43}" srcOrd="3" destOrd="0" presId="urn:microsoft.com/office/officeart/2005/8/layout/radial6"/>
    <dgm:cxn modelId="{D7B2FBAC-F98A-4C43-AFC8-B73F345DC1E3}" type="presParOf" srcId="{D29A3C9A-80E8-4634-849E-F3E16FB7BAC8}" destId="{A04B150B-07AC-47CB-9150-91650D8EB059}" srcOrd="4" destOrd="0" presId="urn:microsoft.com/office/officeart/2005/8/layout/radial6"/>
    <dgm:cxn modelId="{DF8A3200-2312-4414-B474-953E73C507EA}" type="presParOf" srcId="{D29A3C9A-80E8-4634-849E-F3E16FB7BAC8}" destId="{98B1B2A9-F390-474B-A429-BB196AA70F7E}" srcOrd="5" destOrd="0" presId="urn:microsoft.com/office/officeart/2005/8/layout/radial6"/>
    <dgm:cxn modelId="{37C63410-22CC-46E3-A9DE-A3A572FB5A73}" type="presParOf" srcId="{D29A3C9A-80E8-4634-849E-F3E16FB7BAC8}" destId="{1C97B1CD-0D31-4208-99A2-82A3D37F091F}" srcOrd="6" destOrd="0" presId="urn:microsoft.com/office/officeart/2005/8/layout/radial6"/>
    <dgm:cxn modelId="{29183DDE-CA17-4899-9871-F11C5D65901B}" type="presParOf" srcId="{D29A3C9A-80E8-4634-849E-F3E16FB7BAC8}" destId="{D994221E-2A5B-4D58-B299-F46C30057F6A}" srcOrd="7" destOrd="0" presId="urn:microsoft.com/office/officeart/2005/8/layout/radial6"/>
    <dgm:cxn modelId="{7DC9E018-5956-46F4-AF22-4EE6919E201F}" type="presParOf" srcId="{D29A3C9A-80E8-4634-849E-F3E16FB7BAC8}" destId="{62AA5AF5-B1E4-40CB-A5F0-D0B5C7990A7E}" srcOrd="8" destOrd="0" presId="urn:microsoft.com/office/officeart/2005/8/layout/radial6"/>
    <dgm:cxn modelId="{DF241AB0-BBB6-41AD-8BB4-891F0624AA3B}" type="presParOf" srcId="{D29A3C9A-80E8-4634-849E-F3E16FB7BAC8}" destId="{1336416E-FCBF-4AD4-8FAC-76D8DAF7436E}" srcOrd="9" destOrd="0" presId="urn:microsoft.com/office/officeart/2005/8/layout/radial6"/>
    <dgm:cxn modelId="{9A3422B8-73E7-4F19-866B-648B1C6E86B3}" type="presParOf" srcId="{D29A3C9A-80E8-4634-849E-F3E16FB7BAC8}" destId="{80629047-5ED8-4CBB-B635-A25548EEF230}" srcOrd="10" destOrd="0" presId="urn:microsoft.com/office/officeart/2005/8/layout/radial6"/>
    <dgm:cxn modelId="{D0F2D5B0-C1F6-48BE-B640-F505E33FD461}" type="presParOf" srcId="{D29A3C9A-80E8-4634-849E-F3E16FB7BAC8}" destId="{FE8C4C66-C7FF-4425-8211-F822141C2DA9}" srcOrd="11" destOrd="0" presId="urn:microsoft.com/office/officeart/2005/8/layout/radial6"/>
    <dgm:cxn modelId="{AF4CFF24-26C1-4044-BDA3-2B72CA48F518}" type="presParOf" srcId="{D29A3C9A-80E8-4634-849E-F3E16FB7BAC8}" destId="{B747A16B-C6FA-4301-A422-55A230CAC263}" srcOrd="12" destOrd="0" presId="urn:microsoft.com/office/officeart/2005/8/layout/radial6"/>
    <dgm:cxn modelId="{151B3568-7B59-4849-AFEC-A4D8739B8627}" type="presParOf" srcId="{D29A3C9A-80E8-4634-849E-F3E16FB7BAC8}" destId="{6EE9646F-A50B-478E-9A19-9BA23701807F}" srcOrd="13" destOrd="0" presId="urn:microsoft.com/office/officeart/2005/8/layout/radial6"/>
    <dgm:cxn modelId="{EC8D1A8B-C2A1-441F-B299-450D251F6CFB}" type="presParOf" srcId="{D29A3C9A-80E8-4634-849E-F3E16FB7BAC8}" destId="{C8D06ACE-4988-4924-9840-3D178C67543C}" srcOrd="14" destOrd="0" presId="urn:microsoft.com/office/officeart/2005/8/layout/radial6"/>
    <dgm:cxn modelId="{15F7AA31-C09D-4918-A1DB-58F62A31055B}" type="presParOf" srcId="{D29A3C9A-80E8-4634-849E-F3E16FB7BAC8}" destId="{F39797E1-1063-440D-B741-2EC778D8C701}" srcOrd="15" destOrd="0" presId="urn:microsoft.com/office/officeart/2005/8/layout/radial6"/>
    <dgm:cxn modelId="{5C68AFF3-4E8A-4E0A-A4CC-889C69391089}" type="presParOf" srcId="{D29A3C9A-80E8-4634-849E-F3E16FB7BAC8}" destId="{3CB584E1-54F2-47D7-A969-415FB827425B}" srcOrd="16" destOrd="0" presId="urn:microsoft.com/office/officeart/2005/8/layout/radial6"/>
    <dgm:cxn modelId="{D05AD4F1-A5D5-46DF-A075-96EB54690F7A}" type="presParOf" srcId="{D29A3C9A-80E8-4634-849E-F3E16FB7BAC8}" destId="{71737DB7-A85A-4EBC-A3C6-F71DDCC925F2}" srcOrd="17" destOrd="0" presId="urn:microsoft.com/office/officeart/2005/8/layout/radial6"/>
    <dgm:cxn modelId="{92BD13D6-BDFD-4B6F-AFF0-ACFCFF128E47}" type="presParOf" srcId="{D29A3C9A-80E8-4634-849E-F3E16FB7BAC8}" destId="{328CD300-3E85-4B22-97B9-FA6EE9E0D560}" srcOrd="18" destOrd="0" presId="urn:microsoft.com/office/officeart/2005/8/layout/radial6"/>
    <dgm:cxn modelId="{F9976227-D8F6-45D9-9942-9B8087BB521A}" type="presParOf" srcId="{D29A3C9A-80E8-4634-849E-F3E16FB7BAC8}" destId="{0E5C65C6-3373-4862-8D43-5C25A34A19CF}" srcOrd="19" destOrd="0" presId="urn:microsoft.com/office/officeart/2005/8/layout/radial6"/>
    <dgm:cxn modelId="{0B65E608-622B-402A-A96B-B4A671FF6ABF}" type="presParOf" srcId="{D29A3C9A-80E8-4634-849E-F3E16FB7BAC8}" destId="{1123D626-33CD-4524-A85A-A9E1C29B62B7}" srcOrd="20" destOrd="0" presId="urn:microsoft.com/office/officeart/2005/8/layout/radial6"/>
    <dgm:cxn modelId="{D002BEA5-07FA-4855-A104-D1904C66942D}" type="presParOf" srcId="{D29A3C9A-80E8-4634-849E-F3E16FB7BAC8}" destId="{B423A9A5-BEC7-4FBF-B378-7491E24E0164}" srcOrd="21" destOrd="0" presId="urn:microsoft.com/office/officeart/2005/8/layout/radial6"/>
    <dgm:cxn modelId="{A99A327F-2401-4C0F-8777-61F677E40A36}" type="presParOf" srcId="{D29A3C9A-80E8-4634-849E-F3E16FB7BAC8}" destId="{045F7CF5-A89B-46AF-B523-39C655A1A4C9}" srcOrd="22" destOrd="0" presId="urn:microsoft.com/office/officeart/2005/8/layout/radial6"/>
    <dgm:cxn modelId="{EC43CCA9-8223-4F50-826F-2ECCC82BC637}" type="presParOf" srcId="{D29A3C9A-80E8-4634-849E-F3E16FB7BAC8}" destId="{D73E086C-9659-4960-8102-64BDC6A541FE}" srcOrd="23" destOrd="0" presId="urn:microsoft.com/office/officeart/2005/8/layout/radial6"/>
    <dgm:cxn modelId="{ACEBEC56-6B1F-46ED-A09B-1AAD709795A7}" type="presParOf" srcId="{D29A3C9A-80E8-4634-849E-F3E16FB7BAC8}" destId="{8A7C29FD-72C9-46AD-BCD4-F7761F86BC22}" srcOrd="24" destOrd="0" presId="urn:microsoft.com/office/officeart/2005/8/layout/radial6"/>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6FC363CD-E235-4B46-AAAF-61E404DE1ABA}"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pt-BR"/>
        </a:p>
      </dgm:t>
    </dgm:pt>
    <dgm:pt modelId="{22457767-5712-4DB9-A838-2F7E41CC1EC0}">
      <dgm:prSet phldrT="[Text]" custT="1"/>
      <dgm:spPr/>
      <dgm:t>
        <a:bodyPr/>
        <a:lstStyle/>
        <a:p>
          <a:pPr algn="ctr"/>
          <a:r>
            <a:rPr lang="en-US" sz="1600" dirty="0"/>
            <a:t>Upon evaluating the Test Set scores, a definitive determination regarding the superior-performing method cannot be confidently made. The consistency in scores across different methods within the Test Set may be attributed to its relatively small sample size (18 samples); to address this limitation, a comprehensive assessment was conducted, considering the entire dataset.</a:t>
          </a:r>
          <a:endParaRPr lang="pt-BR" sz="1600" dirty="0"/>
        </a:p>
      </dgm:t>
    </dgm:pt>
    <dgm:pt modelId="{DB3030EE-3828-42F7-B11D-69293DC6B48C}" type="parTrans" cxnId="{18FF03F6-CC36-4BC9-A037-174548F129D8}">
      <dgm:prSet/>
      <dgm:spPr/>
      <dgm:t>
        <a:bodyPr/>
        <a:lstStyle/>
        <a:p>
          <a:pPr algn="ctr"/>
          <a:endParaRPr lang="pt-BR"/>
        </a:p>
      </dgm:t>
    </dgm:pt>
    <dgm:pt modelId="{4B7AD869-6741-4545-9ACB-03700B6BDEA5}" type="sibTrans" cxnId="{18FF03F6-CC36-4BC9-A037-174548F129D8}">
      <dgm:prSet/>
      <dgm:spPr/>
      <dgm:t>
        <a:bodyPr/>
        <a:lstStyle/>
        <a:p>
          <a:pPr algn="ctr"/>
          <a:endParaRPr lang="pt-BR"/>
        </a:p>
      </dgm:t>
    </dgm:pt>
    <dgm:pt modelId="{655A1C0B-A76B-47F7-9E69-E85CA06B34F9}">
      <dgm:prSet custT="1"/>
      <dgm:spPr/>
      <dgm:t>
        <a:bodyPr/>
        <a:lstStyle/>
        <a:p>
          <a:pPr algn="ctr"/>
          <a:r>
            <a:rPr lang="en-US" sz="1600" dirty="0"/>
            <a:t>Upon evaluating the complete dataset, the results conclusively identify the Decision Tree Model as the most effective: this model not only boasts higher scores but also achieves the highest accuracy among all methods considered.</a:t>
          </a:r>
          <a:endParaRPr lang="pt-BR" sz="1600" dirty="0"/>
        </a:p>
      </dgm:t>
    </dgm:pt>
    <dgm:pt modelId="{A3251EB6-CC17-4AEB-AE33-F0A09A1D2AFE}" type="parTrans" cxnId="{89444D20-D5AC-49BE-8609-49052E94EFB9}">
      <dgm:prSet/>
      <dgm:spPr/>
      <dgm:t>
        <a:bodyPr/>
        <a:lstStyle/>
        <a:p>
          <a:pPr algn="ctr"/>
          <a:endParaRPr lang="pt-BR"/>
        </a:p>
      </dgm:t>
    </dgm:pt>
    <dgm:pt modelId="{5EE830BE-FAA6-4263-80AF-9C7E42922B5E}" type="sibTrans" cxnId="{89444D20-D5AC-49BE-8609-49052E94EFB9}">
      <dgm:prSet/>
      <dgm:spPr/>
      <dgm:t>
        <a:bodyPr/>
        <a:lstStyle/>
        <a:p>
          <a:pPr algn="ctr"/>
          <a:endParaRPr lang="pt-BR"/>
        </a:p>
      </dgm:t>
    </dgm:pt>
    <dgm:pt modelId="{0A8696D9-0A6A-4B5F-9FC0-F636F4849CC9}" type="pres">
      <dgm:prSet presAssocID="{6FC363CD-E235-4B46-AAAF-61E404DE1ABA}" presName="Name0" presStyleCnt="0">
        <dgm:presLayoutVars>
          <dgm:chMax val="7"/>
          <dgm:chPref val="7"/>
          <dgm:dir/>
        </dgm:presLayoutVars>
      </dgm:prSet>
      <dgm:spPr/>
    </dgm:pt>
    <dgm:pt modelId="{A42B0B41-F5BB-4F8B-BC9D-54D902CA0D52}" type="pres">
      <dgm:prSet presAssocID="{6FC363CD-E235-4B46-AAAF-61E404DE1ABA}" presName="Name1" presStyleCnt="0"/>
      <dgm:spPr/>
    </dgm:pt>
    <dgm:pt modelId="{808D20A5-D396-4E87-B633-D022F4D9DE59}" type="pres">
      <dgm:prSet presAssocID="{6FC363CD-E235-4B46-AAAF-61E404DE1ABA}" presName="cycle" presStyleCnt="0"/>
      <dgm:spPr/>
    </dgm:pt>
    <dgm:pt modelId="{C7F586CD-2800-408E-8658-4D45D4009D44}" type="pres">
      <dgm:prSet presAssocID="{6FC363CD-E235-4B46-AAAF-61E404DE1ABA}" presName="srcNode" presStyleLbl="node1" presStyleIdx="0" presStyleCnt="2"/>
      <dgm:spPr/>
    </dgm:pt>
    <dgm:pt modelId="{4A1D7614-9B4D-4055-93DB-696A942D9C53}" type="pres">
      <dgm:prSet presAssocID="{6FC363CD-E235-4B46-AAAF-61E404DE1ABA}" presName="conn" presStyleLbl="parChTrans1D2" presStyleIdx="0" presStyleCnt="1"/>
      <dgm:spPr/>
    </dgm:pt>
    <dgm:pt modelId="{80D6FE60-757A-451A-BB4D-F601B1A36054}" type="pres">
      <dgm:prSet presAssocID="{6FC363CD-E235-4B46-AAAF-61E404DE1ABA}" presName="extraNode" presStyleLbl="node1" presStyleIdx="0" presStyleCnt="2"/>
      <dgm:spPr/>
    </dgm:pt>
    <dgm:pt modelId="{C8C4E0C1-6E9A-48CB-8BA2-ECAB2B1007F0}" type="pres">
      <dgm:prSet presAssocID="{6FC363CD-E235-4B46-AAAF-61E404DE1ABA}" presName="dstNode" presStyleLbl="node1" presStyleIdx="0" presStyleCnt="2"/>
      <dgm:spPr/>
    </dgm:pt>
    <dgm:pt modelId="{6CBC19E7-FD1C-4FF5-A87F-35C4B7881578}" type="pres">
      <dgm:prSet presAssocID="{22457767-5712-4DB9-A838-2F7E41CC1EC0}" presName="text_1" presStyleLbl="node1" presStyleIdx="0" presStyleCnt="2">
        <dgm:presLayoutVars>
          <dgm:bulletEnabled val="1"/>
        </dgm:presLayoutVars>
      </dgm:prSet>
      <dgm:spPr/>
    </dgm:pt>
    <dgm:pt modelId="{4FBB8463-CBC1-4DD1-AF27-6B7C3198925E}" type="pres">
      <dgm:prSet presAssocID="{22457767-5712-4DB9-A838-2F7E41CC1EC0}" presName="accent_1" presStyleCnt="0"/>
      <dgm:spPr/>
    </dgm:pt>
    <dgm:pt modelId="{7FA5BE46-10AE-47D4-AAD1-DE190545E39B}" type="pres">
      <dgm:prSet presAssocID="{22457767-5712-4DB9-A838-2F7E41CC1EC0}" presName="accentRepeatNode" presStyleLbl="solidFgAcc1" presStyleIdx="0" presStyleCnt="2"/>
      <dgm:spPr/>
    </dgm:pt>
    <dgm:pt modelId="{02EF9633-454E-41B3-B72B-698BF6DA1015}" type="pres">
      <dgm:prSet presAssocID="{655A1C0B-A76B-47F7-9E69-E85CA06B34F9}" presName="text_2" presStyleLbl="node1" presStyleIdx="1" presStyleCnt="2">
        <dgm:presLayoutVars>
          <dgm:bulletEnabled val="1"/>
        </dgm:presLayoutVars>
      </dgm:prSet>
      <dgm:spPr/>
    </dgm:pt>
    <dgm:pt modelId="{0F9FA25F-C2BB-48EF-A818-67E6B622211C}" type="pres">
      <dgm:prSet presAssocID="{655A1C0B-A76B-47F7-9E69-E85CA06B34F9}" presName="accent_2" presStyleCnt="0"/>
      <dgm:spPr/>
    </dgm:pt>
    <dgm:pt modelId="{EA9A9887-9051-405D-A7B7-1E951341C475}" type="pres">
      <dgm:prSet presAssocID="{655A1C0B-A76B-47F7-9E69-E85CA06B34F9}" presName="accentRepeatNode" presStyleLbl="solidFgAcc1" presStyleIdx="1" presStyleCnt="2"/>
      <dgm:spPr/>
    </dgm:pt>
  </dgm:ptLst>
  <dgm:cxnLst>
    <dgm:cxn modelId="{89444D20-D5AC-49BE-8609-49052E94EFB9}" srcId="{6FC363CD-E235-4B46-AAAF-61E404DE1ABA}" destId="{655A1C0B-A76B-47F7-9E69-E85CA06B34F9}" srcOrd="1" destOrd="0" parTransId="{A3251EB6-CC17-4AEB-AE33-F0A09A1D2AFE}" sibTransId="{5EE830BE-FAA6-4263-80AF-9C7E42922B5E}"/>
    <dgm:cxn modelId="{E7FB1950-C8E0-4708-9D05-CA59A7D49D7D}" type="presOf" srcId="{6FC363CD-E235-4B46-AAAF-61E404DE1ABA}" destId="{0A8696D9-0A6A-4B5F-9FC0-F636F4849CC9}" srcOrd="0" destOrd="0" presId="urn:microsoft.com/office/officeart/2008/layout/VerticalCurvedList"/>
    <dgm:cxn modelId="{B8F6C952-9AC4-4878-A4E2-95BB01F49A16}" type="presOf" srcId="{4B7AD869-6741-4545-9ACB-03700B6BDEA5}" destId="{4A1D7614-9B4D-4055-93DB-696A942D9C53}" srcOrd="0" destOrd="0" presId="urn:microsoft.com/office/officeart/2008/layout/VerticalCurvedList"/>
    <dgm:cxn modelId="{CFE90FAA-6B71-4329-93DB-B5EAB39DEDEE}" type="presOf" srcId="{22457767-5712-4DB9-A838-2F7E41CC1EC0}" destId="{6CBC19E7-FD1C-4FF5-A87F-35C4B7881578}" srcOrd="0" destOrd="0" presId="urn:microsoft.com/office/officeart/2008/layout/VerticalCurvedList"/>
    <dgm:cxn modelId="{099567D8-6390-4D98-949C-8F3D7152F817}" type="presOf" srcId="{655A1C0B-A76B-47F7-9E69-E85CA06B34F9}" destId="{02EF9633-454E-41B3-B72B-698BF6DA1015}" srcOrd="0" destOrd="0" presId="urn:microsoft.com/office/officeart/2008/layout/VerticalCurvedList"/>
    <dgm:cxn modelId="{18FF03F6-CC36-4BC9-A037-174548F129D8}" srcId="{6FC363CD-E235-4B46-AAAF-61E404DE1ABA}" destId="{22457767-5712-4DB9-A838-2F7E41CC1EC0}" srcOrd="0" destOrd="0" parTransId="{DB3030EE-3828-42F7-B11D-69293DC6B48C}" sibTransId="{4B7AD869-6741-4545-9ACB-03700B6BDEA5}"/>
    <dgm:cxn modelId="{FE8AB244-0DE5-42F7-91CE-AA29C11EB4D7}" type="presParOf" srcId="{0A8696D9-0A6A-4B5F-9FC0-F636F4849CC9}" destId="{A42B0B41-F5BB-4F8B-BC9D-54D902CA0D52}" srcOrd="0" destOrd="0" presId="urn:microsoft.com/office/officeart/2008/layout/VerticalCurvedList"/>
    <dgm:cxn modelId="{AFFFB01E-E09F-4FD1-8A7C-184C085763AE}" type="presParOf" srcId="{A42B0B41-F5BB-4F8B-BC9D-54D902CA0D52}" destId="{808D20A5-D396-4E87-B633-D022F4D9DE59}" srcOrd="0" destOrd="0" presId="urn:microsoft.com/office/officeart/2008/layout/VerticalCurvedList"/>
    <dgm:cxn modelId="{386896DF-9073-48B2-A4AB-DBFC19C9073E}" type="presParOf" srcId="{808D20A5-D396-4E87-B633-D022F4D9DE59}" destId="{C7F586CD-2800-408E-8658-4D45D4009D44}" srcOrd="0" destOrd="0" presId="urn:microsoft.com/office/officeart/2008/layout/VerticalCurvedList"/>
    <dgm:cxn modelId="{3AA4DF29-D3B7-4B8C-9D4C-F04487D7B9BC}" type="presParOf" srcId="{808D20A5-D396-4E87-B633-D022F4D9DE59}" destId="{4A1D7614-9B4D-4055-93DB-696A942D9C53}" srcOrd="1" destOrd="0" presId="urn:microsoft.com/office/officeart/2008/layout/VerticalCurvedList"/>
    <dgm:cxn modelId="{4EF40213-2FD6-4F24-A769-5A5F210D0FD2}" type="presParOf" srcId="{808D20A5-D396-4E87-B633-D022F4D9DE59}" destId="{80D6FE60-757A-451A-BB4D-F601B1A36054}" srcOrd="2" destOrd="0" presId="urn:microsoft.com/office/officeart/2008/layout/VerticalCurvedList"/>
    <dgm:cxn modelId="{653A2413-0904-4BA8-9095-9170C8CDBA7A}" type="presParOf" srcId="{808D20A5-D396-4E87-B633-D022F4D9DE59}" destId="{C8C4E0C1-6E9A-48CB-8BA2-ECAB2B1007F0}" srcOrd="3" destOrd="0" presId="urn:microsoft.com/office/officeart/2008/layout/VerticalCurvedList"/>
    <dgm:cxn modelId="{EDD52602-486D-462F-AAA6-9907876D853B}" type="presParOf" srcId="{A42B0B41-F5BB-4F8B-BC9D-54D902CA0D52}" destId="{6CBC19E7-FD1C-4FF5-A87F-35C4B7881578}" srcOrd="1" destOrd="0" presId="urn:microsoft.com/office/officeart/2008/layout/VerticalCurvedList"/>
    <dgm:cxn modelId="{4AF4FE74-9870-4D2C-9756-6D44AA5F186E}" type="presParOf" srcId="{A42B0B41-F5BB-4F8B-BC9D-54D902CA0D52}" destId="{4FBB8463-CBC1-4DD1-AF27-6B7C3198925E}" srcOrd="2" destOrd="0" presId="urn:microsoft.com/office/officeart/2008/layout/VerticalCurvedList"/>
    <dgm:cxn modelId="{0940FF21-883E-4711-B533-0783F1B088AF}" type="presParOf" srcId="{4FBB8463-CBC1-4DD1-AF27-6B7C3198925E}" destId="{7FA5BE46-10AE-47D4-AAD1-DE190545E39B}" srcOrd="0" destOrd="0" presId="urn:microsoft.com/office/officeart/2008/layout/VerticalCurvedList"/>
    <dgm:cxn modelId="{B52EDA2F-B891-4FD6-BE48-C87B09143AC0}" type="presParOf" srcId="{A42B0B41-F5BB-4F8B-BC9D-54D902CA0D52}" destId="{02EF9633-454E-41B3-B72B-698BF6DA1015}" srcOrd="3" destOrd="0" presId="urn:microsoft.com/office/officeart/2008/layout/VerticalCurvedList"/>
    <dgm:cxn modelId="{1E68E280-58A3-46E8-A7FD-387CDD7744E3}" type="presParOf" srcId="{A42B0B41-F5BB-4F8B-BC9D-54D902CA0D52}" destId="{0F9FA25F-C2BB-48EF-A818-67E6B622211C}" srcOrd="4" destOrd="0" presId="urn:microsoft.com/office/officeart/2008/layout/VerticalCurvedList"/>
    <dgm:cxn modelId="{4DE4627C-8572-4DC4-9F4B-4CEC51C09E6D}" type="presParOf" srcId="{0F9FA25F-C2BB-48EF-A818-67E6B622211C}" destId="{EA9A9887-9051-405D-A7B7-1E951341C475}"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7597C23-C0D3-47D0-926D-3BDD1760C3AD}" type="doc">
      <dgm:prSet loTypeId="urn:microsoft.com/office/officeart/2005/8/layout/target3" loCatId="relationship" qsTypeId="urn:microsoft.com/office/officeart/2005/8/quickstyle/simple1" qsCatId="simple" csTypeId="urn:microsoft.com/office/officeart/2005/8/colors/accent1_2" csCatId="accent1" phldr="1"/>
      <dgm:spPr/>
      <dgm:t>
        <a:bodyPr/>
        <a:lstStyle/>
        <a:p>
          <a:endParaRPr lang="pt-BR"/>
        </a:p>
      </dgm:t>
    </dgm:pt>
    <dgm:pt modelId="{EB2FBA79-8098-47BF-99C1-56A8B2E10D42}">
      <dgm:prSet custT="1"/>
      <dgm:spPr/>
      <dgm:t>
        <a:bodyPr/>
        <a:lstStyle/>
        <a:p>
          <a:pPr algn="just"/>
          <a:r>
            <a:rPr lang="en-US" sz="1700" dirty="0">
              <a:latin typeface="Arial" panose="020B0604020202020204" pitchFamily="34" charset="0"/>
              <a:cs typeface="Arial" panose="020B0604020202020204" pitchFamily="34" charset="0"/>
            </a:rPr>
            <a:t>In the realm of space travel economics, SpaceX has emerged as a trailblazer. Their Falcon 9 rocket launches are prominently featured on their website at a cost of $62 million, a stark contrast to competitors' prices exceeding $165 million. A key factor in their cost efficiency is the reuse of the first stage. This project delves into predicting the success of Falcon 9 first stage landings and estimating launch costs. By leveraging public information and advanced machine learning models, our goal is to provide practical insights for companies navigating the competitive landscape of space launch contracts.</a:t>
          </a:r>
          <a:endParaRPr lang="pt-BR" sz="1700" dirty="0">
            <a:latin typeface="Arial" panose="020B0604020202020204" pitchFamily="34" charset="0"/>
            <a:cs typeface="Arial" panose="020B0604020202020204" pitchFamily="34" charset="0"/>
          </a:endParaRPr>
        </a:p>
      </dgm:t>
    </dgm:pt>
    <dgm:pt modelId="{D421F48F-24DA-414B-BAFA-EE19B8B4BF9E}" type="parTrans" cxnId="{BE7FCD65-D25C-467E-9B93-000696BD4F0D}">
      <dgm:prSet/>
      <dgm:spPr/>
      <dgm:t>
        <a:bodyPr/>
        <a:lstStyle/>
        <a:p>
          <a:endParaRPr lang="pt-BR"/>
        </a:p>
      </dgm:t>
    </dgm:pt>
    <dgm:pt modelId="{D00A1C84-3A3C-4A00-8A2E-299D68617CC7}" type="sibTrans" cxnId="{BE7FCD65-D25C-467E-9B93-000696BD4F0D}">
      <dgm:prSet/>
      <dgm:spPr/>
      <dgm:t>
        <a:bodyPr/>
        <a:lstStyle/>
        <a:p>
          <a:endParaRPr lang="pt-BR"/>
        </a:p>
      </dgm:t>
    </dgm:pt>
    <dgm:pt modelId="{14661EC3-A203-49B1-B88E-4C697397B6F5}" type="pres">
      <dgm:prSet presAssocID="{27597C23-C0D3-47D0-926D-3BDD1760C3AD}" presName="Name0" presStyleCnt="0">
        <dgm:presLayoutVars>
          <dgm:chMax val="7"/>
          <dgm:dir/>
          <dgm:animLvl val="lvl"/>
          <dgm:resizeHandles val="exact"/>
        </dgm:presLayoutVars>
      </dgm:prSet>
      <dgm:spPr/>
    </dgm:pt>
    <dgm:pt modelId="{825491E1-F878-4D25-8A1C-074CB3945F74}" type="pres">
      <dgm:prSet presAssocID="{EB2FBA79-8098-47BF-99C1-56A8B2E10D42}" presName="circle1" presStyleLbl="node1" presStyleIdx="0" presStyleCnt="1"/>
      <dgm:spPr/>
    </dgm:pt>
    <dgm:pt modelId="{21FBEC7E-9BAD-4C06-A150-20E8B4401A62}" type="pres">
      <dgm:prSet presAssocID="{EB2FBA79-8098-47BF-99C1-56A8B2E10D42}" presName="space" presStyleCnt="0"/>
      <dgm:spPr/>
    </dgm:pt>
    <dgm:pt modelId="{7E8F1644-3A9D-492E-BBD5-5F3C2D062A5E}" type="pres">
      <dgm:prSet presAssocID="{EB2FBA79-8098-47BF-99C1-56A8B2E10D42}" presName="rect1" presStyleLbl="alignAcc1" presStyleIdx="0" presStyleCnt="1"/>
      <dgm:spPr/>
    </dgm:pt>
    <dgm:pt modelId="{AB118653-6053-4062-956A-0E0BC58D7347}" type="pres">
      <dgm:prSet presAssocID="{EB2FBA79-8098-47BF-99C1-56A8B2E10D42}" presName="rect1ParTxNoCh" presStyleLbl="alignAcc1" presStyleIdx="0" presStyleCnt="1">
        <dgm:presLayoutVars>
          <dgm:chMax val="1"/>
          <dgm:bulletEnabled val="1"/>
        </dgm:presLayoutVars>
      </dgm:prSet>
      <dgm:spPr/>
    </dgm:pt>
  </dgm:ptLst>
  <dgm:cxnLst>
    <dgm:cxn modelId="{DD62810E-F01C-49B4-A48C-EB4AAC51E689}" type="presOf" srcId="{27597C23-C0D3-47D0-926D-3BDD1760C3AD}" destId="{14661EC3-A203-49B1-B88E-4C697397B6F5}" srcOrd="0" destOrd="0" presId="urn:microsoft.com/office/officeart/2005/8/layout/target3"/>
    <dgm:cxn modelId="{C7322521-8D02-4997-A20B-E244E709BE86}" type="presOf" srcId="{EB2FBA79-8098-47BF-99C1-56A8B2E10D42}" destId="{7E8F1644-3A9D-492E-BBD5-5F3C2D062A5E}" srcOrd="0" destOrd="0" presId="urn:microsoft.com/office/officeart/2005/8/layout/target3"/>
    <dgm:cxn modelId="{BE7FCD65-D25C-467E-9B93-000696BD4F0D}" srcId="{27597C23-C0D3-47D0-926D-3BDD1760C3AD}" destId="{EB2FBA79-8098-47BF-99C1-56A8B2E10D42}" srcOrd="0" destOrd="0" parTransId="{D421F48F-24DA-414B-BAFA-EE19B8B4BF9E}" sibTransId="{D00A1C84-3A3C-4A00-8A2E-299D68617CC7}"/>
    <dgm:cxn modelId="{CE65C682-2C6C-4281-BDCF-B0ED833E9C45}" type="presOf" srcId="{EB2FBA79-8098-47BF-99C1-56A8B2E10D42}" destId="{AB118653-6053-4062-956A-0E0BC58D7347}" srcOrd="1" destOrd="0" presId="urn:microsoft.com/office/officeart/2005/8/layout/target3"/>
    <dgm:cxn modelId="{454D34FB-2A78-420B-A002-3FD59E47C091}" type="presParOf" srcId="{14661EC3-A203-49B1-B88E-4C697397B6F5}" destId="{825491E1-F878-4D25-8A1C-074CB3945F74}" srcOrd="0" destOrd="0" presId="urn:microsoft.com/office/officeart/2005/8/layout/target3"/>
    <dgm:cxn modelId="{06C9619E-3D9F-45D0-87F8-DC75B30F70F2}" type="presParOf" srcId="{14661EC3-A203-49B1-B88E-4C697397B6F5}" destId="{21FBEC7E-9BAD-4C06-A150-20E8B4401A62}" srcOrd="1" destOrd="0" presId="urn:microsoft.com/office/officeart/2005/8/layout/target3"/>
    <dgm:cxn modelId="{3C8853B1-56AF-413F-903B-AF4E1C925746}" type="presParOf" srcId="{14661EC3-A203-49B1-B88E-4C697397B6F5}" destId="{7E8F1644-3A9D-492E-BBD5-5F3C2D062A5E}" srcOrd="2" destOrd="0" presId="urn:microsoft.com/office/officeart/2005/8/layout/target3"/>
    <dgm:cxn modelId="{BE5DA3BE-375C-47DB-9DC2-FC60A1FF0C8A}" type="presParOf" srcId="{14661EC3-A203-49B1-B88E-4C697397B6F5}" destId="{AB118653-6053-4062-956A-0E0BC58D7347}" srcOrd="3"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B50CA345-B731-49A4-9AFD-779A7435CE1C}"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pt-BR"/>
        </a:p>
      </dgm:t>
    </dgm:pt>
    <dgm:pt modelId="{CBEF1E31-7EE8-4EAA-88CC-1B1C30F931B6}">
      <dgm:prSet custT="1"/>
      <dgm:spPr/>
      <dgm:t>
        <a:bodyPr/>
        <a:lstStyle/>
        <a:p>
          <a:r>
            <a:rPr lang="en-US" sz="2000" b="1" dirty="0">
              <a:latin typeface="Arial" panose="020B0604020202020204" pitchFamily="34" charset="0"/>
              <a:cs typeface="Arial" panose="020B0604020202020204" pitchFamily="34" charset="0"/>
            </a:rPr>
            <a:t>Dataset Expansion</a:t>
          </a:r>
          <a:r>
            <a:rPr lang="en-US" sz="2000" dirty="0">
              <a:latin typeface="Arial" panose="020B0604020202020204" pitchFamily="34" charset="0"/>
              <a:cs typeface="Arial" panose="020B0604020202020204" pitchFamily="34" charset="0"/>
            </a:rPr>
            <a:t>: Enlarging the dataset can enhance predictive analytics and determine the generalizability of findings to a broader context.</a:t>
          </a:r>
          <a:endParaRPr lang="pt-BR" sz="2000" dirty="0">
            <a:latin typeface="Arial" panose="020B0604020202020204" pitchFamily="34" charset="0"/>
            <a:cs typeface="Arial" panose="020B0604020202020204" pitchFamily="34" charset="0"/>
          </a:endParaRPr>
        </a:p>
      </dgm:t>
    </dgm:pt>
    <dgm:pt modelId="{24B31CFE-DE30-40C6-8CC5-2BFEB554B52E}" type="parTrans" cxnId="{BCD2AABD-8196-4BA4-AD45-EACAE939922F}">
      <dgm:prSet/>
      <dgm:spPr/>
      <dgm:t>
        <a:bodyPr/>
        <a:lstStyle/>
        <a:p>
          <a:endParaRPr lang="pt-BR"/>
        </a:p>
      </dgm:t>
    </dgm:pt>
    <dgm:pt modelId="{2A39EEEF-8CA6-4666-975E-E0B5AC80DE2F}" type="sibTrans" cxnId="{BCD2AABD-8196-4BA4-AD45-EACAE939922F}">
      <dgm:prSet/>
      <dgm:spPr/>
      <dgm:t>
        <a:bodyPr/>
        <a:lstStyle/>
        <a:p>
          <a:endParaRPr lang="pt-BR"/>
        </a:p>
      </dgm:t>
    </dgm:pt>
    <dgm:pt modelId="{3AC6C448-1242-4A9D-AF25-F8394EEC67FB}">
      <dgm:prSet custT="1"/>
      <dgm:spPr/>
      <dgm:t>
        <a:bodyPr/>
        <a:lstStyle/>
        <a:p>
          <a:r>
            <a:rPr lang="en-US" sz="2000" b="1" dirty="0">
              <a:latin typeface="Arial" panose="020B0604020202020204" pitchFamily="34" charset="0"/>
              <a:cs typeface="Arial" panose="020B0604020202020204" pitchFamily="34" charset="0"/>
            </a:rPr>
            <a:t>Feature Analysis/PCA</a:t>
          </a:r>
          <a:r>
            <a:rPr lang="en-US" sz="2000" dirty="0">
              <a:latin typeface="Arial" panose="020B0604020202020204" pitchFamily="34" charset="0"/>
              <a:cs typeface="Arial" panose="020B0604020202020204" pitchFamily="34" charset="0"/>
            </a:rPr>
            <a:t>: Conducting additional feature analysis or principal component analysis may contribute to improving accuracy.</a:t>
          </a:r>
          <a:endParaRPr lang="pt-BR" sz="2000" dirty="0">
            <a:latin typeface="Arial" panose="020B0604020202020204" pitchFamily="34" charset="0"/>
            <a:cs typeface="Arial" panose="020B0604020202020204" pitchFamily="34" charset="0"/>
          </a:endParaRPr>
        </a:p>
      </dgm:t>
    </dgm:pt>
    <dgm:pt modelId="{4AFB44EB-8332-4A07-8373-5CC090616209}" type="parTrans" cxnId="{72F57F26-4B99-4806-A4E2-1D02D4FBE2A4}">
      <dgm:prSet/>
      <dgm:spPr/>
      <dgm:t>
        <a:bodyPr/>
        <a:lstStyle/>
        <a:p>
          <a:endParaRPr lang="pt-BR"/>
        </a:p>
      </dgm:t>
    </dgm:pt>
    <dgm:pt modelId="{1F9979A4-8C63-45B7-99FE-9A0DE21F5E22}" type="sibTrans" cxnId="{72F57F26-4B99-4806-A4E2-1D02D4FBE2A4}">
      <dgm:prSet/>
      <dgm:spPr/>
      <dgm:t>
        <a:bodyPr/>
        <a:lstStyle/>
        <a:p>
          <a:endParaRPr lang="pt-BR"/>
        </a:p>
      </dgm:t>
    </dgm:pt>
    <dgm:pt modelId="{89FAF77A-57C7-489A-BE4C-17446EC49A66}">
      <dgm:prSet custT="1"/>
      <dgm:spPr/>
      <dgm:t>
        <a:bodyPr/>
        <a:lstStyle/>
        <a:p>
          <a:r>
            <a:rPr lang="en-US" sz="2000" b="1" dirty="0" err="1">
              <a:latin typeface="Arial" panose="020B0604020202020204" pitchFamily="34" charset="0"/>
              <a:cs typeface="Arial" panose="020B0604020202020204" pitchFamily="34" charset="0"/>
            </a:rPr>
            <a:t>XGBoost</a:t>
          </a:r>
          <a:r>
            <a:rPr lang="en-US" sz="2000" b="1" dirty="0">
              <a:latin typeface="Arial" panose="020B0604020202020204" pitchFamily="34" charset="0"/>
              <a:cs typeface="Arial" panose="020B0604020202020204" pitchFamily="34" charset="0"/>
            </a:rPr>
            <a:t> Exploration</a:t>
          </a:r>
          <a:r>
            <a:rPr lang="en-US" sz="2000" dirty="0">
              <a:latin typeface="Arial" panose="020B0604020202020204" pitchFamily="34" charset="0"/>
              <a:cs typeface="Arial" panose="020B0604020202020204" pitchFamily="34" charset="0"/>
            </a:rPr>
            <a:t>: The exploration of </a:t>
          </a:r>
          <a:r>
            <a:rPr lang="en-US" sz="2000" dirty="0" err="1">
              <a:latin typeface="Arial" panose="020B0604020202020204" pitchFamily="34" charset="0"/>
              <a:cs typeface="Arial" panose="020B0604020202020204" pitchFamily="34" charset="0"/>
            </a:rPr>
            <a:t>XGBoost</a:t>
          </a:r>
          <a:r>
            <a:rPr lang="en-US" sz="2000" dirty="0">
              <a:latin typeface="Arial" panose="020B0604020202020204" pitchFamily="34" charset="0"/>
              <a:cs typeface="Arial" panose="020B0604020202020204" pitchFamily="34" charset="0"/>
            </a:rPr>
            <a:t>, a powerful model not utilized in this study, could provide insights into its potential to outperform other classification models.</a:t>
          </a:r>
          <a:endParaRPr lang="pt-BR" sz="2000" dirty="0">
            <a:latin typeface="Arial" panose="020B0604020202020204" pitchFamily="34" charset="0"/>
            <a:cs typeface="Arial" panose="020B0604020202020204" pitchFamily="34" charset="0"/>
          </a:endParaRPr>
        </a:p>
      </dgm:t>
    </dgm:pt>
    <dgm:pt modelId="{75574C18-00DD-42E3-954D-197CA2B6B065}" type="parTrans" cxnId="{B64A6AC4-45CF-4D82-9747-E4A070E50698}">
      <dgm:prSet/>
      <dgm:spPr/>
      <dgm:t>
        <a:bodyPr/>
        <a:lstStyle/>
        <a:p>
          <a:endParaRPr lang="pt-BR"/>
        </a:p>
      </dgm:t>
    </dgm:pt>
    <dgm:pt modelId="{962D2B90-9199-4B85-9318-F82DE0330432}" type="sibTrans" cxnId="{B64A6AC4-45CF-4D82-9747-E4A070E50698}">
      <dgm:prSet/>
      <dgm:spPr/>
      <dgm:t>
        <a:bodyPr/>
        <a:lstStyle/>
        <a:p>
          <a:endParaRPr lang="pt-BR"/>
        </a:p>
      </dgm:t>
    </dgm:pt>
    <dgm:pt modelId="{B8FE20A4-CF79-4777-A57C-32429F250A30}" type="pres">
      <dgm:prSet presAssocID="{B50CA345-B731-49A4-9AFD-779A7435CE1C}" presName="Name0" presStyleCnt="0">
        <dgm:presLayoutVars>
          <dgm:dir val="rev"/>
          <dgm:resizeHandles/>
        </dgm:presLayoutVars>
      </dgm:prSet>
      <dgm:spPr/>
    </dgm:pt>
    <dgm:pt modelId="{BFD6D771-80F7-4D39-B76E-D43500CF7065}" type="pres">
      <dgm:prSet presAssocID="{CBEF1E31-7EE8-4EAA-88CC-1B1C30F931B6}" presName="compNode" presStyleCnt="0"/>
      <dgm:spPr/>
    </dgm:pt>
    <dgm:pt modelId="{4D97400B-9BC3-4534-B0DB-8C69866858D7}" type="pres">
      <dgm:prSet presAssocID="{CBEF1E31-7EE8-4EAA-88CC-1B1C30F931B6}" presName="dummyConnPt" presStyleCnt="0"/>
      <dgm:spPr/>
    </dgm:pt>
    <dgm:pt modelId="{0270CDA8-D6A4-4A9B-AC4D-F45A701D3CB1}" type="pres">
      <dgm:prSet presAssocID="{CBEF1E31-7EE8-4EAA-88CC-1B1C30F931B6}" presName="node" presStyleLbl="node1" presStyleIdx="0" presStyleCnt="3">
        <dgm:presLayoutVars>
          <dgm:bulletEnabled val="1"/>
        </dgm:presLayoutVars>
      </dgm:prSet>
      <dgm:spPr/>
    </dgm:pt>
    <dgm:pt modelId="{3EADB677-94A7-4F64-A102-167483CF94BB}" type="pres">
      <dgm:prSet presAssocID="{2A39EEEF-8CA6-4666-975E-E0B5AC80DE2F}" presName="sibTrans" presStyleLbl="bgSibTrans2D1" presStyleIdx="0" presStyleCnt="2"/>
      <dgm:spPr/>
    </dgm:pt>
    <dgm:pt modelId="{A919DDC8-FD06-49FA-8EF4-086061F7F005}" type="pres">
      <dgm:prSet presAssocID="{3AC6C448-1242-4A9D-AF25-F8394EEC67FB}" presName="compNode" presStyleCnt="0"/>
      <dgm:spPr/>
    </dgm:pt>
    <dgm:pt modelId="{0B2FA38D-B52B-4F15-8A3B-7BF803B58871}" type="pres">
      <dgm:prSet presAssocID="{3AC6C448-1242-4A9D-AF25-F8394EEC67FB}" presName="dummyConnPt" presStyleCnt="0"/>
      <dgm:spPr/>
    </dgm:pt>
    <dgm:pt modelId="{1ECF9A2C-AF52-402E-8800-66F3EF2EC027}" type="pres">
      <dgm:prSet presAssocID="{3AC6C448-1242-4A9D-AF25-F8394EEC67FB}" presName="node" presStyleLbl="node1" presStyleIdx="1" presStyleCnt="3">
        <dgm:presLayoutVars>
          <dgm:bulletEnabled val="1"/>
        </dgm:presLayoutVars>
      </dgm:prSet>
      <dgm:spPr/>
    </dgm:pt>
    <dgm:pt modelId="{049DF237-7ADC-40C3-9651-CC216397ACAB}" type="pres">
      <dgm:prSet presAssocID="{1F9979A4-8C63-45B7-99FE-9A0DE21F5E22}" presName="sibTrans" presStyleLbl="bgSibTrans2D1" presStyleIdx="1" presStyleCnt="2"/>
      <dgm:spPr/>
    </dgm:pt>
    <dgm:pt modelId="{022CE83B-BB56-488E-ADCF-066B6CD94870}" type="pres">
      <dgm:prSet presAssocID="{89FAF77A-57C7-489A-BE4C-17446EC49A66}" presName="compNode" presStyleCnt="0"/>
      <dgm:spPr/>
    </dgm:pt>
    <dgm:pt modelId="{30E34964-8942-47A2-B3A3-78E6EA124CCE}" type="pres">
      <dgm:prSet presAssocID="{89FAF77A-57C7-489A-BE4C-17446EC49A66}" presName="dummyConnPt" presStyleCnt="0"/>
      <dgm:spPr/>
    </dgm:pt>
    <dgm:pt modelId="{93CEC8AD-E42F-4E6F-8B18-1EFBEBEA4427}" type="pres">
      <dgm:prSet presAssocID="{89FAF77A-57C7-489A-BE4C-17446EC49A66}" presName="node" presStyleLbl="node1" presStyleIdx="2" presStyleCnt="3">
        <dgm:presLayoutVars>
          <dgm:bulletEnabled val="1"/>
        </dgm:presLayoutVars>
      </dgm:prSet>
      <dgm:spPr/>
    </dgm:pt>
  </dgm:ptLst>
  <dgm:cxnLst>
    <dgm:cxn modelId="{C9E43700-C9DF-4CA2-838B-711F87952F0A}" type="presOf" srcId="{1F9979A4-8C63-45B7-99FE-9A0DE21F5E22}" destId="{049DF237-7ADC-40C3-9651-CC216397ACAB}" srcOrd="0" destOrd="0" presId="urn:microsoft.com/office/officeart/2005/8/layout/bProcess4"/>
    <dgm:cxn modelId="{674BBC09-BC91-41AD-A007-19C17D86FFE5}" type="presOf" srcId="{2A39EEEF-8CA6-4666-975E-E0B5AC80DE2F}" destId="{3EADB677-94A7-4F64-A102-167483CF94BB}" srcOrd="0" destOrd="0" presId="urn:microsoft.com/office/officeart/2005/8/layout/bProcess4"/>
    <dgm:cxn modelId="{280DB725-504E-4618-9237-E2F0F89F972B}" type="presOf" srcId="{B50CA345-B731-49A4-9AFD-779A7435CE1C}" destId="{B8FE20A4-CF79-4777-A57C-32429F250A30}" srcOrd="0" destOrd="0" presId="urn:microsoft.com/office/officeart/2005/8/layout/bProcess4"/>
    <dgm:cxn modelId="{72F57F26-4B99-4806-A4E2-1D02D4FBE2A4}" srcId="{B50CA345-B731-49A4-9AFD-779A7435CE1C}" destId="{3AC6C448-1242-4A9D-AF25-F8394EEC67FB}" srcOrd="1" destOrd="0" parTransId="{4AFB44EB-8332-4A07-8373-5CC090616209}" sibTransId="{1F9979A4-8C63-45B7-99FE-9A0DE21F5E22}"/>
    <dgm:cxn modelId="{9AF14F65-51C8-43B0-BE56-BDE36E89AC99}" type="presOf" srcId="{89FAF77A-57C7-489A-BE4C-17446EC49A66}" destId="{93CEC8AD-E42F-4E6F-8B18-1EFBEBEA4427}" srcOrd="0" destOrd="0" presId="urn:microsoft.com/office/officeart/2005/8/layout/bProcess4"/>
    <dgm:cxn modelId="{0270424B-38F8-4EDD-8A10-AFED07A26154}" type="presOf" srcId="{CBEF1E31-7EE8-4EAA-88CC-1B1C30F931B6}" destId="{0270CDA8-D6A4-4A9B-AC4D-F45A701D3CB1}" srcOrd="0" destOrd="0" presId="urn:microsoft.com/office/officeart/2005/8/layout/bProcess4"/>
    <dgm:cxn modelId="{BCD2AABD-8196-4BA4-AD45-EACAE939922F}" srcId="{B50CA345-B731-49A4-9AFD-779A7435CE1C}" destId="{CBEF1E31-7EE8-4EAA-88CC-1B1C30F931B6}" srcOrd="0" destOrd="0" parTransId="{24B31CFE-DE30-40C6-8CC5-2BFEB554B52E}" sibTransId="{2A39EEEF-8CA6-4666-975E-E0B5AC80DE2F}"/>
    <dgm:cxn modelId="{B64A6AC4-45CF-4D82-9747-E4A070E50698}" srcId="{B50CA345-B731-49A4-9AFD-779A7435CE1C}" destId="{89FAF77A-57C7-489A-BE4C-17446EC49A66}" srcOrd="2" destOrd="0" parTransId="{75574C18-00DD-42E3-954D-197CA2B6B065}" sibTransId="{962D2B90-9199-4B85-9318-F82DE0330432}"/>
    <dgm:cxn modelId="{23D65BF7-6AEC-4D41-B440-3207C1A5AEEC}" type="presOf" srcId="{3AC6C448-1242-4A9D-AF25-F8394EEC67FB}" destId="{1ECF9A2C-AF52-402E-8800-66F3EF2EC027}" srcOrd="0" destOrd="0" presId="urn:microsoft.com/office/officeart/2005/8/layout/bProcess4"/>
    <dgm:cxn modelId="{D2A38473-3A33-415F-A874-36D40C0DF539}" type="presParOf" srcId="{B8FE20A4-CF79-4777-A57C-32429F250A30}" destId="{BFD6D771-80F7-4D39-B76E-D43500CF7065}" srcOrd="0" destOrd="0" presId="urn:microsoft.com/office/officeart/2005/8/layout/bProcess4"/>
    <dgm:cxn modelId="{2A9D717F-685C-49A2-94BD-E0393C58DEEA}" type="presParOf" srcId="{BFD6D771-80F7-4D39-B76E-D43500CF7065}" destId="{4D97400B-9BC3-4534-B0DB-8C69866858D7}" srcOrd="0" destOrd="0" presId="urn:microsoft.com/office/officeart/2005/8/layout/bProcess4"/>
    <dgm:cxn modelId="{B646620B-311D-4C56-9907-9E6A65BCF6BE}" type="presParOf" srcId="{BFD6D771-80F7-4D39-B76E-D43500CF7065}" destId="{0270CDA8-D6A4-4A9B-AC4D-F45A701D3CB1}" srcOrd="1" destOrd="0" presId="urn:microsoft.com/office/officeart/2005/8/layout/bProcess4"/>
    <dgm:cxn modelId="{1C0288E1-F93F-4031-842A-84A0017A347E}" type="presParOf" srcId="{B8FE20A4-CF79-4777-A57C-32429F250A30}" destId="{3EADB677-94A7-4F64-A102-167483CF94BB}" srcOrd="1" destOrd="0" presId="urn:microsoft.com/office/officeart/2005/8/layout/bProcess4"/>
    <dgm:cxn modelId="{ADF499C5-4E63-401B-9D4E-E14C5B1EB661}" type="presParOf" srcId="{B8FE20A4-CF79-4777-A57C-32429F250A30}" destId="{A919DDC8-FD06-49FA-8EF4-086061F7F005}" srcOrd="2" destOrd="0" presId="urn:microsoft.com/office/officeart/2005/8/layout/bProcess4"/>
    <dgm:cxn modelId="{47DFC759-9CFB-4072-A7F7-D408C8B4CBFB}" type="presParOf" srcId="{A919DDC8-FD06-49FA-8EF4-086061F7F005}" destId="{0B2FA38D-B52B-4F15-8A3B-7BF803B58871}" srcOrd="0" destOrd="0" presId="urn:microsoft.com/office/officeart/2005/8/layout/bProcess4"/>
    <dgm:cxn modelId="{3694C824-9F8C-496D-95FE-CD0AF8B2DA18}" type="presParOf" srcId="{A919DDC8-FD06-49FA-8EF4-086061F7F005}" destId="{1ECF9A2C-AF52-402E-8800-66F3EF2EC027}" srcOrd="1" destOrd="0" presId="urn:microsoft.com/office/officeart/2005/8/layout/bProcess4"/>
    <dgm:cxn modelId="{EDEB3D38-E86C-4BEF-BF08-28AF15DCC182}" type="presParOf" srcId="{B8FE20A4-CF79-4777-A57C-32429F250A30}" destId="{049DF237-7ADC-40C3-9651-CC216397ACAB}" srcOrd="3" destOrd="0" presId="urn:microsoft.com/office/officeart/2005/8/layout/bProcess4"/>
    <dgm:cxn modelId="{242ECDDB-25B7-4A45-8C43-33669949774A}" type="presParOf" srcId="{B8FE20A4-CF79-4777-A57C-32429F250A30}" destId="{022CE83B-BB56-488E-ADCF-066B6CD94870}" srcOrd="4" destOrd="0" presId="urn:microsoft.com/office/officeart/2005/8/layout/bProcess4"/>
    <dgm:cxn modelId="{A1AE6121-8CDC-48B7-AF6B-B1D25761A579}" type="presParOf" srcId="{022CE83B-BB56-488E-ADCF-066B6CD94870}" destId="{30E34964-8942-47A2-B3A3-78E6EA124CCE}" srcOrd="0" destOrd="0" presId="urn:microsoft.com/office/officeart/2005/8/layout/bProcess4"/>
    <dgm:cxn modelId="{9BACBD3C-00ED-4AEF-B23A-989B104900C4}" type="presParOf" srcId="{022CE83B-BB56-488E-ADCF-066B6CD94870}" destId="{93CEC8AD-E42F-4E6F-8B18-1EFBEBEA4427}"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5AA4E31-B3B4-4F54-BD96-FED53A00509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pt-BR"/>
        </a:p>
      </dgm:t>
    </dgm:pt>
    <dgm:pt modelId="{E650D289-51B5-4B74-BB0E-3EE20A0B34F1}">
      <dgm:prSet/>
      <dgm:spPr/>
      <dgm:t>
        <a:bodyPr/>
        <a:lstStyle/>
        <a:p>
          <a:pPr algn="just"/>
          <a:r>
            <a:rPr lang="en-US" dirty="0">
              <a:latin typeface="Arial" panose="020B0604020202020204" pitchFamily="34" charset="0"/>
              <a:cs typeface="Arial" panose="020B0604020202020204" pitchFamily="34" charset="0"/>
            </a:rPr>
            <a:t>- How do variables such as payload mass, launch site, number of flights, and orbits affect the success of the first stage landing?</a:t>
          </a:r>
          <a:endParaRPr lang="pt-BR" dirty="0">
            <a:latin typeface="Arial" panose="020B0604020202020204" pitchFamily="34" charset="0"/>
            <a:cs typeface="Arial" panose="020B0604020202020204" pitchFamily="34" charset="0"/>
          </a:endParaRPr>
        </a:p>
      </dgm:t>
    </dgm:pt>
    <dgm:pt modelId="{67E6458B-8644-43F5-BDF2-B32314FF4AF9}" type="parTrans" cxnId="{9F39B417-0FF3-49B4-BEFF-F1AA19F1BAA3}">
      <dgm:prSet/>
      <dgm:spPr/>
      <dgm:t>
        <a:bodyPr/>
        <a:lstStyle/>
        <a:p>
          <a:endParaRPr lang="pt-BR"/>
        </a:p>
      </dgm:t>
    </dgm:pt>
    <dgm:pt modelId="{A7243FB3-947F-4B3D-88A3-89F9EB0D4F87}" type="sibTrans" cxnId="{9F39B417-0FF3-49B4-BEFF-F1AA19F1BAA3}">
      <dgm:prSet/>
      <dgm:spPr/>
      <dgm:t>
        <a:bodyPr/>
        <a:lstStyle/>
        <a:p>
          <a:endParaRPr lang="pt-BR"/>
        </a:p>
      </dgm:t>
    </dgm:pt>
    <dgm:pt modelId="{27135EF7-EBAB-463B-980A-D2A029CD6DBF}">
      <dgm:prSet/>
      <dgm:spPr/>
      <dgm:t>
        <a:bodyPr/>
        <a:lstStyle/>
        <a:p>
          <a:pPr algn="just"/>
          <a:r>
            <a:rPr lang="en-US" dirty="0">
              <a:latin typeface="Arial" panose="020B0604020202020204" pitchFamily="34" charset="0"/>
              <a:cs typeface="Arial" panose="020B0604020202020204" pitchFamily="34" charset="0"/>
            </a:rPr>
            <a:t>- Does the rate of successful landings increase over the years?</a:t>
          </a:r>
          <a:endParaRPr lang="pt-BR" dirty="0">
            <a:latin typeface="Arial" panose="020B0604020202020204" pitchFamily="34" charset="0"/>
            <a:cs typeface="Arial" panose="020B0604020202020204" pitchFamily="34" charset="0"/>
          </a:endParaRPr>
        </a:p>
      </dgm:t>
    </dgm:pt>
    <dgm:pt modelId="{B1C7A116-BD3D-4877-A58D-5F7BF7B3705A}" type="parTrans" cxnId="{FE9E458A-3094-4BBA-BE69-BC5C06CE6583}">
      <dgm:prSet/>
      <dgm:spPr/>
      <dgm:t>
        <a:bodyPr/>
        <a:lstStyle/>
        <a:p>
          <a:endParaRPr lang="pt-BR"/>
        </a:p>
      </dgm:t>
    </dgm:pt>
    <dgm:pt modelId="{7CD2A1CA-4404-4CE5-8B05-A5F068D2AC8A}" type="sibTrans" cxnId="{FE9E458A-3094-4BBA-BE69-BC5C06CE6583}">
      <dgm:prSet/>
      <dgm:spPr/>
      <dgm:t>
        <a:bodyPr/>
        <a:lstStyle/>
        <a:p>
          <a:endParaRPr lang="pt-BR"/>
        </a:p>
      </dgm:t>
    </dgm:pt>
    <dgm:pt modelId="{1B8978FA-D8A5-4C01-A95B-A4DA5B0D1FD5}">
      <dgm:prSet/>
      <dgm:spPr/>
      <dgm:t>
        <a:bodyPr/>
        <a:lstStyle/>
        <a:p>
          <a:pPr algn="just"/>
          <a:r>
            <a:rPr lang="en-US" dirty="0">
              <a:latin typeface="Arial" panose="020B0604020202020204" pitchFamily="34" charset="0"/>
              <a:cs typeface="Arial" panose="020B0604020202020204" pitchFamily="34" charset="0"/>
            </a:rPr>
            <a:t>- What is the best algorithm that can be used for binary classification in this case?</a:t>
          </a:r>
          <a:endParaRPr lang="pt-BR" dirty="0">
            <a:latin typeface="Arial" panose="020B0604020202020204" pitchFamily="34" charset="0"/>
            <a:cs typeface="Arial" panose="020B0604020202020204" pitchFamily="34" charset="0"/>
          </a:endParaRPr>
        </a:p>
      </dgm:t>
    </dgm:pt>
    <dgm:pt modelId="{0EC15509-0DA9-4779-811A-68F1B6C70F0C}" type="parTrans" cxnId="{A4ACA4F3-32E4-48E5-B7AC-31D57657C284}">
      <dgm:prSet/>
      <dgm:spPr/>
      <dgm:t>
        <a:bodyPr/>
        <a:lstStyle/>
        <a:p>
          <a:endParaRPr lang="pt-BR"/>
        </a:p>
      </dgm:t>
    </dgm:pt>
    <dgm:pt modelId="{3A9F5A0B-7480-43E3-B208-50883CF048B4}" type="sibTrans" cxnId="{A4ACA4F3-32E4-48E5-B7AC-31D57657C284}">
      <dgm:prSet/>
      <dgm:spPr/>
      <dgm:t>
        <a:bodyPr/>
        <a:lstStyle/>
        <a:p>
          <a:endParaRPr lang="pt-BR"/>
        </a:p>
      </dgm:t>
    </dgm:pt>
    <dgm:pt modelId="{88D5D77F-6D9F-4E0E-82AD-10532BB1BA82}" type="pres">
      <dgm:prSet presAssocID="{C5AA4E31-B3B4-4F54-BD96-FED53A005099}" presName="linear" presStyleCnt="0">
        <dgm:presLayoutVars>
          <dgm:animLvl val="lvl"/>
          <dgm:resizeHandles val="exact"/>
        </dgm:presLayoutVars>
      </dgm:prSet>
      <dgm:spPr/>
    </dgm:pt>
    <dgm:pt modelId="{CC4A81BD-679C-4ADF-A5C4-C86314C2E6B8}" type="pres">
      <dgm:prSet presAssocID="{E650D289-51B5-4B74-BB0E-3EE20A0B34F1}" presName="parentText" presStyleLbl="node1" presStyleIdx="0" presStyleCnt="3">
        <dgm:presLayoutVars>
          <dgm:chMax val="0"/>
          <dgm:bulletEnabled val="1"/>
        </dgm:presLayoutVars>
      </dgm:prSet>
      <dgm:spPr/>
    </dgm:pt>
    <dgm:pt modelId="{482C401F-D470-41BF-A454-8741DBEFE8AE}" type="pres">
      <dgm:prSet presAssocID="{A7243FB3-947F-4B3D-88A3-89F9EB0D4F87}" presName="spacer" presStyleCnt="0"/>
      <dgm:spPr/>
    </dgm:pt>
    <dgm:pt modelId="{F3A0B4F9-2FF5-4BE0-A973-CDCE9C66313F}" type="pres">
      <dgm:prSet presAssocID="{27135EF7-EBAB-463B-980A-D2A029CD6DBF}" presName="parentText" presStyleLbl="node1" presStyleIdx="1" presStyleCnt="3">
        <dgm:presLayoutVars>
          <dgm:chMax val="0"/>
          <dgm:bulletEnabled val="1"/>
        </dgm:presLayoutVars>
      </dgm:prSet>
      <dgm:spPr/>
    </dgm:pt>
    <dgm:pt modelId="{C216A2D2-CC46-4723-8363-6C0CF02A5BCA}" type="pres">
      <dgm:prSet presAssocID="{7CD2A1CA-4404-4CE5-8B05-A5F068D2AC8A}" presName="spacer" presStyleCnt="0"/>
      <dgm:spPr/>
    </dgm:pt>
    <dgm:pt modelId="{A49674A9-22CB-47A9-9C65-DED6847DCD41}" type="pres">
      <dgm:prSet presAssocID="{1B8978FA-D8A5-4C01-A95B-A4DA5B0D1FD5}" presName="parentText" presStyleLbl="node1" presStyleIdx="2" presStyleCnt="3">
        <dgm:presLayoutVars>
          <dgm:chMax val="0"/>
          <dgm:bulletEnabled val="1"/>
        </dgm:presLayoutVars>
      </dgm:prSet>
      <dgm:spPr/>
    </dgm:pt>
  </dgm:ptLst>
  <dgm:cxnLst>
    <dgm:cxn modelId="{9F39B417-0FF3-49B4-BEFF-F1AA19F1BAA3}" srcId="{C5AA4E31-B3B4-4F54-BD96-FED53A005099}" destId="{E650D289-51B5-4B74-BB0E-3EE20A0B34F1}" srcOrd="0" destOrd="0" parTransId="{67E6458B-8644-43F5-BDF2-B32314FF4AF9}" sibTransId="{A7243FB3-947F-4B3D-88A3-89F9EB0D4F87}"/>
    <dgm:cxn modelId="{8661852E-8957-47F0-878B-C6CAEE314B23}" type="presOf" srcId="{27135EF7-EBAB-463B-980A-D2A029CD6DBF}" destId="{F3A0B4F9-2FF5-4BE0-A973-CDCE9C66313F}" srcOrd="0" destOrd="0" presId="urn:microsoft.com/office/officeart/2005/8/layout/vList2"/>
    <dgm:cxn modelId="{FE9E458A-3094-4BBA-BE69-BC5C06CE6583}" srcId="{C5AA4E31-B3B4-4F54-BD96-FED53A005099}" destId="{27135EF7-EBAB-463B-980A-D2A029CD6DBF}" srcOrd="1" destOrd="0" parTransId="{B1C7A116-BD3D-4877-A58D-5F7BF7B3705A}" sibTransId="{7CD2A1CA-4404-4CE5-8B05-A5F068D2AC8A}"/>
    <dgm:cxn modelId="{C5D5299B-9D9F-4CF6-863B-947D9BCE485E}" type="presOf" srcId="{C5AA4E31-B3B4-4F54-BD96-FED53A005099}" destId="{88D5D77F-6D9F-4E0E-82AD-10532BB1BA82}" srcOrd="0" destOrd="0" presId="urn:microsoft.com/office/officeart/2005/8/layout/vList2"/>
    <dgm:cxn modelId="{B04694D2-AE19-4796-A1E3-E161CDB4FE31}" type="presOf" srcId="{1B8978FA-D8A5-4C01-A95B-A4DA5B0D1FD5}" destId="{A49674A9-22CB-47A9-9C65-DED6847DCD41}" srcOrd="0" destOrd="0" presId="urn:microsoft.com/office/officeart/2005/8/layout/vList2"/>
    <dgm:cxn modelId="{3BDD68E3-E118-469C-92F3-997CDBAF8182}" type="presOf" srcId="{E650D289-51B5-4B74-BB0E-3EE20A0B34F1}" destId="{CC4A81BD-679C-4ADF-A5C4-C86314C2E6B8}" srcOrd="0" destOrd="0" presId="urn:microsoft.com/office/officeart/2005/8/layout/vList2"/>
    <dgm:cxn modelId="{A4ACA4F3-32E4-48E5-B7AC-31D57657C284}" srcId="{C5AA4E31-B3B4-4F54-BD96-FED53A005099}" destId="{1B8978FA-D8A5-4C01-A95B-A4DA5B0D1FD5}" srcOrd="2" destOrd="0" parTransId="{0EC15509-0DA9-4779-811A-68F1B6C70F0C}" sibTransId="{3A9F5A0B-7480-43E3-B208-50883CF048B4}"/>
    <dgm:cxn modelId="{BB9508B6-3305-4838-85B7-F27FE9A9386A}" type="presParOf" srcId="{88D5D77F-6D9F-4E0E-82AD-10532BB1BA82}" destId="{CC4A81BD-679C-4ADF-A5C4-C86314C2E6B8}" srcOrd="0" destOrd="0" presId="urn:microsoft.com/office/officeart/2005/8/layout/vList2"/>
    <dgm:cxn modelId="{F30F5CE4-722E-4AE2-8872-AC04F5923F0D}" type="presParOf" srcId="{88D5D77F-6D9F-4E0E-82AD-10532BB1BA82}" destId="{482C401F-D470-41BF-A454-8741DBEFE8AE}" srcOrd="1" destOrd="0" presId="urn:microsoft.com/office/officeart/2005/8/layout/vList2"/>
    <dgm:cxn modelId="{AEC24931-6CDE-46C5-A119-AEAD65191B4E}" type="presParOf" srcId="{88D5D77F-6D9F-4E0E-82AD-10532BB1BA82}" destId="{F3A0B4F9-2FF5-4BE0-A973-CDCE9C66313F}" srcOrd="2" destOrd="0" presId="urn:microsoft.com/office/officeart/2005/8/layout/vList2"/>
    <dgm:cxn modelId="{6808DB9B-8537-4638-AB20-0C83A35F1B78}" type="presParOf" srcId="{88D5D77F-6D9F-4E0E-82AD-10532BB1BA82}" destId="{C216A2D2-CC46-4723-8363-6C0CF02A5BCA}" srcOrd="3" destOrd="0" presId="urn:microsoft.com/office/officeart/2005/8/layout/vList2"/>
    <dgm:cxn modelId="{A0906797-0D0E-4911-9498-75EB35055017}" type="presParOf" srcId="{88D5D77F-6D9F-4E0E-82AD-10532BB1BA82}" destId="{A49674A9-22CB-47A9-9C65-DED6847DCD41}" srcOrd="4"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F31BC5E-1FB9-45FB-94E4-AB307061BED7}"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pt-BR"/>
        </a:p>
      </dgm:t>
    </dgm:pt>
    <dgm:pt modelId="{B12354DA-479F-4D68-8B73-A95C10AF7B4A}">
      <dgm:prSet phldrT="[Text]"/>
      <dgm:spPr/>
      <dgm:t>
        <a:bodyPr/>
        <a:lstStyle/>
        <a:p>
          <a:r>
            <a:rPr lang="pt-BR" b="1" dirty="0">
              <a:latin typeface="Arial" panose="020B0604020202020204" pitchFamily="34" charset="0"/>
              <a:cs typeface="Arial" panose="020B0604020202020204" pitchFamily="34" charset="0"/>
            </a:rPr>
            <a:t>Data </a:t>
          </a:r>
          <a:r>
            <a:rPr lang="pt-BR" b="1" dirty="0" err="1">
              <a:latin typeface="Arial" panose="020B0604020202020204" pitchFamily="34" charset="0"/>
              <a:cs typeface="Arial" panose="020B0604020202020204" pitchFamily="34" charset="0"/>
            </a:rPr>
            <a:t>Collection</a:t>
          </a:r>
          <a:r>
            <a:rPr lang="pt-BR" b="1" dirty="0">
              <a:latin typeface="Arial" panose="020B0604020202020204" pitchFamily="34" charset="0"/>
              <a:cs typeface="Arial" panose="020B0604020202020204" pitchFamily="34" charset="0"/>
            </a:rPr>
            <a:t> </a:t>
          </a:r>
          <a:r>
            <a:rPr lang="pt-BR" b="1" dirty="0" err="1">
              <a:latin typeface="Arial" panose="020B0604020202020204" pitchFamily="34" charset="0"/>
              <a:cs typeface="Arial" panose="020B0604020202020204" pitchFamily="34" charset="0"/>
            </a:rPr>
            <a:t>Methodology</a:t>
          </a:r>
          <a:endParaRPr lang="pt-BR" b="1" dirty="0">
            <a:latin typeface="Arial" panose="020B0604020202020204" pitchFamily="34" charset="0"/>
            <a:cs typeface="Arial" panose="020B0604020202020204" pitchFamily="34" charset="0"/>
          </a:endParaRPr>
        </a:p>
      </dgm:t>
    </dgm:pt>
    <dgm:pt modelId="{86AB8389-50CC-4AD0-9A6F-2C3D950EEBBD}" type="parTrans" cxnId="{778363D9-B365-4363-9FBC-11F411C10DC4}">
      <dgm:prSet/>
      <dgm:spPr/>
      <dgm:t>
        <a:bodyPr/>
        <a:lstStyle/>
        <a:p>
          <a:endParaRPr lang="pt-BR"/>
        </a:p>
      </dgm:t>
    </dgm:pt>
    <dgm:pt modelId="{BC4B142A-8766-4299-A3A8-2D2A505F3F2E}" type="sibTrans" cxnId="{778363D9-B365-4363-9FBC-11F411C10DC4}">
      <dgm:prSet/>
      <dgm:spPr/>
      <dgm:t>
        <a:bodyPr/>
        <a:lstStyle/>
        <a:p>
          <a:endParaRPr lang="pt-BR"/>
        </a:p>
      </dgm:t>
    </dgm:pt>
    <dgm:pt modelId="{B0E948AC-6255-4A24-BC47-8992D6B956A5}">
      <dgm:prSet phldrT="[Text]" custT="1"/>
      <dgm:spPr/>
      <dgm:t>
        <a:bodyPr/>
        <a:lstStyle/>
        <a:p>
          <a:r>
            <a:rPr lang="pt-BR" sz="1800" dirty="0" err="1">
              <a:latin typeface="Arial" panose="020B0604020202020204" pitchFamily="34" charset="0"/>
              <a:cs typeface="Arial" panose="020B0604020202020204" pitchFamily="34" charset="0"/>
            </a:rPr>
            <a:t>SpaceX</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Rest</a:t>
          </a:r>
          <a:r>
            <a:rPr lang="pt-BR" sz="1800" dirty="0">
              <a:latin typeface="Arial" panose="020B0604020202020204" pitchFamily="34" charset="0"/>
              <a:cs typeface="Arial" panose="020B0604020202020204" pitchFamily="34" charset="0"/>
            </a:rPr>
            <a:t> API</a:t>
          </a:r>
        </a:p>
      </dgm:t>
    </dgm:pt>
    <dgm:pt modelId="{69578F45-3C86-4B90-8320-380C5E58F505}" type="parTrans" cxnId="{39FF539B-F10A-4030-AC7E-8E14E082DC93}">
      <dgm:prSet/>
      <dgm:spPr/>
      <dgm:t>
        <a:bodyPr/>
        <a:lstStyle/>
        <a:p>
          <a:endParaRPr lang="pt-BR"/>
        </a:p>
      </dgm:t>
    </dgm:pt>
    <dgm:pt modelId="{6D5F06B9-0D85-4646-8520-DFBB64CBBEBA}" type="sibTrans" cxnId="{39FF539B-F10A-4030-AC7E-8E14E082DC93}">
      <dgm:prSet/>
      <dgm:spPr/>
      <dgm:t>
        <a:bodyPr/>
        <a:lstStyle/>
        <a:p>
          <a:endParaRPr lang="pt-BR"/>
        </a:p>
      </dgm:t>
    </dgm:pt>
    <dgm:pt modelId="{B31D62EC-63C3-41BD-8F80-D0FA82BF7FFE}">
      <dgm:prSet phldrT="[Text]" custT="1"/>
      <dgm:spPr/>
      <dgm:t>
        <a:bodyPr/>
        <a:lstStyle/>
        <a:p>
          <a:r>
            <a:rPr lang="pt-BR" sz="1800" dirty="0" err="1">
              <a:latin typeface="Arial" panose="020B0604020202020204" pitchFamily="34" charset="0"/>
              <a:cs typeface="Arial" panose="020B0604020202020204" pitchFamily="34" charset="0"/>
            </a:rPr>
            <a:t>Webscraping</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Wikipedia</a:t>
          </a:r>
        </a:p>
      </dgm:t>
    </dgm:pt>
    <dgm:pt modelId="{A5FCCD9B-1AF1-4022-BC60-CD6C59A929A4}" type="parTrans" cxnId="{BB0C5CFF-900F-42CF-8CA5-D738AE321CB5}">
      <dgm:prSet/>
      <dgm:spPr/>
      <dgm:t>
        <a:bodyPr/>
        <a:lstStyle/>
        <a:p>
          <a:endParaRPr lang="pt-BR"/>
        </a:p>
      </dgm:t>
    </dgm:pt>
    <dgm:pt modelId="{F72350E4-BC2D-41B3-A464-BC949DC4A44C}" type="sibTrans" cxnId="{BB0C5CFF-900F-42CF-8CA5-D738AE321CB5}">
      <dgm:prSet/>
      <dgm:spPr/>
      <dgm:t>
        <a:bodyPr/>
        <a:lstStyle/>
        <a:p>
          <a:endParaRPr lang="pt-BR"/>
        </a:p>
      </dgm:t>
    </dgm:pt>
    <dgm:pt modelId="{2876C364-E154-4177-B5E0-419BF8E0A1E3}">
      <dgm:prSet phldrT="[Text]"/>
      <dgm:spPr/>
      <dgm:t>
        <a:bodyPr/>
        <a:lstStyle/>
        <a:p>
          <a:r>
            <a:rPr lang="pt-BR" b="1" dirty="0">
              <a:latin typeface="Arial" panose="020B0604020202020204" pitchFamily="34" charset="0"/>
              <a:cs typeface="Arial" panose="020B0604020202020204" pitchFamily="34" charset="0"/>
            </a:rPr>
            <a:t>Data </a:t>
          </a:r>
          <a:r>
            <a:rPr lang="pt-BR" b="1" dirty="0" err="1">
              <a:latin typeface="Arial" panose="020B0604020202020204" pitchFamily="34" charset="0"/>
              <a:cs typeface="Arial" panose="020B0604020202020204" pitchFamily="34" charset="0"/>
            </a:rPr>
            <a:t>Wrangling</a:t>
          </a:r>
          <a:endParaRPr lang="pt-BR" b="1" dirty="0">
            <a:latin typeface="Arial" panose="020B0604020202020204" pitchFamily="34" charset="0"/>
            <a:cs typeface="Arial" panose="020B0604020202020204" pitchFamily="34" charset="0"/>
          </a:endParaRPr>
        </a:p>
      </dgm:t>
    </dgm:pt>
    <dgm:pt modelId="{2FE8E4B9-BE76-4DA1-887C-B33F9777320E}" type="parTrans" cxnId="{0B83D83F-90D9-4B90-9248-8E44E286A8A2}">
      <dgm:prSet/>
      <dgm:spPr/>
      <dgm:t>
        <a:bodyPr/>
        <a:lstStyle/>
        <a:p>
          <a:endParaRPr lang="pt-BR"/>
        </a:p>
      </dgm:t>
    </dgm:pt>
    <dgm:pt modelId="{1C360954-2BE5-4D0E-B89F-AF7AB749D410}" type="sibTrans" cxnId="{0B83D83F-90D9-4B90-9248-8E44E286A8A2}">
      <dgm:prSet/>
      <dgm:spPr/>
      <dgm:t>
        <a:bodyPr/>
        <a:lstStyle/>
        <a:p>
          <a:endParaRPr lang="pt-BR"/>
        </a:p>
      </dgm:t>
    </dgm:pt>
    <dgm:pt modelId="{11747F32-DA12-4E3C-A079-A7D36D2107E0}">
      <dgm:prSet phldrT="[Text]" custT="1"/>
      <dgm:spPr/>
      <dgm:t>
        <a:bodyPr/>
        <a:lstStyle/>
        <a:p>
          <a:r>
            <a:rPr lang="pt-BR" sz="1800" dirty="0" err="1">
              <a:latin typeface="Arial" panose="020B0604020202020204" pitchFamily="34" charset="0"/>
              <a:cs typeface="Arial" panose="020B0604020202020204" pitchFamily="34" charset="0"/>
            </a:rPr>
            <a:t>Filtering</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the</a:t>
          </a:r>
          <a:r>
            <a:rPr lang="pt-BR" sz="1800" dirty="0">
              <a:latin typeface="Arial" panose="020B0604020202020204" pitchFamily="34" charset="0"/>
              <a:cs typeface="Arial" panose="020B0604020202020204" pitchFamily="34" charset="0"/>
            </a:rPr>
            <a:t> data</a:t>
          </a:r>
        </a:p>
      </dgm:t>
    </dgm:pt>
    <dgm:pt modelId="{CE65F521-46AE-4181-B0A5-E534F6007423}" type="parTrans" cxnId="{B7E92833-777F-4A26-AA20-944B091BE5C0}">
      <dgm:prSet/>
      <dgm:spPr/>
      <dgm:t>
        <a:bodyPr/>
        <a:lstStyle/>
        <a:p>
          <a:endParaRPr lang="pt-BR"/>
        </a:p>
      </dgm:t>
    </dgm:pt>
    <dgm:pt modelId="{889B5F71-3E9A-4488-82B1-6FF84F9E6B3A}" type="sibTrans" cxnId="{B7E92833-777F-4A26-AA20-944B091BE5C0}">
      <dgm:prSet/>
      <dgm:spPr/>
      <dgm:t>
        <a:bodyPr/>
        <a:lstStyle/>
        <a:p>
          <a:endParaRPr lang="pt-BR"/>
        </a:p>
      </dgm:t>
    </dgm:pt>
    <dgm:pt modelId="{CF667817-4F8A-486A-9A81-5D7B77FE6B6F}">
      <dgm:prSet phldrT="[Text]" custT="1"/>
      <dgm:spPr/>
      <dgm:t>
        <a:bodyPr/>
        <a:lstStyle/>
        <a:p>
          <a:r>
            <a:rPr lang="pt-BR" sz="1800" dirty="0" err="1">
              <a:latin typeface="Arial" panose="020B0604020202020204" pitchFamily="34" charset="0"/>
              <a:cs typeface="Arial" panose="020B0604020202020204" pitchFamily="34" charset="0"/>
            </a:rPr>
            <a:t>Using</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One</a:t>
          </a:r>
          <a:r>
            <a:rPr lang="pt-BR" sz="1800" dirty="0">
              <a:latin typeface="Arial" panose="020B0604020202020204" pitchFamily="34" charset="0"/>
              <a:cs typeface="Arial" panose="020B0604020202020204" pitchFamily="34" charset="0"/>
            </a:rPr>
            <a:t> Hot </a:t>
          </a:r>
          <a:r>
            <a:rPr lang="pt-BR" sz="1800" dirty="0" err="1">
              <a:latin typeface="Arial" panose="020B0604020202020204" pitchFamily="34" charset="0"/>
              <a:cs typeface="Arial" panose="020B0604020202020204" pitchFamily="34" charset="0"/>
            </a:rPr>
            <a:t>Encoding</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prepare </a:t>
          </a:r>
          <a:r>
            <a:rPr lang="pt-BR" sz="1800" dirty="0" err="1">
              <a:latin typeface="Arial" panose="020B0604020202020204" pitchFamily="34" charset="0"/>
              <a:cs typeface="Arial" panose="020B0604020202020204" pitchFamily="34" charset="0"/>
            </a:rPr>
            <a:t>the</a:t>
          </a:r>
          <a:r>
            <a:rPr lang="pt-BR" sz="1800" dirty="0">
              <a:latin typeface="Arial" panose="020B0604020202020204" pitchFamily="34" charset="0"/>
              <a:cs typeface="Arial" panose="020B0604020202020204" pitchFamily="34" charset="0"/>
            </a:rPr>
            <a:t> data for </a:t>
          </a:r>
          <a:r>
            <a:rPr lang="pt-BR" sz="1800" dirty="0" err="1">
              <a:latin typeface="Arial" panose="020B0604020202020204" pitchFamily="34" charset="0"/>
              <a:cs typeface="Arial" panose="020B0604020202020204" pitchFamily="34" charset="0"/>
            </a:rPr>
            <a:t>binary</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classification</a:t>
          </a:r>
          <a:endParaRPr lang="pt-BR" sz="1800" dirty="0">
            <a:latin typeface="Arial" panose="020B0604020202020204" pitchFamily="34" charset="0"/>
            <a:cs typeface="Arial" panose="020B0604020202020204" pitchFamily="34" charset="0"/>
          </a:endParaRPr>
        </a:p>
      </dgm:t>
    </dgm:pt>
    <dgm:pt modelId="{5E7D3B96-9484-4533-9A99-63C119594700}" type="parTrans" cxnId="{86299E46-7A1D-49E5-AAD2-BFAFF9BE6843}">
      <dgm:prSet/>
      <dgm:spPr/>
      <dgm:t>
        <a:bodyPr/>
        <a:lstStyle/>
        <a:p>
          <a:endParaRPr lang="pt-BR"/>
        </a:p>
      </dgm:t>
    </dgm:pt>
    <dgm:pt modelId="{AB1B946F-0733-4D90-9925-1BA7A5EB6790}" type="sibTrans" cxnId="{86299E46-7A1D-49E5-AAD2-BFAFF9BE6843}">
      <dgm:prSet/>
      <dgm:spPr/>
      <dgm:t>
        <a:bodyPr/>
        <a:lstStyle/>
        <a:p>
          <a:endParaRPr lang="pt-BR"/>
        </a:p>
      </dgm:t>
    </dgm:pt>
    <dgm:pt modelId="{F4F4B050-628F-4D65-839B-5469F8550DF9}">
      <dgm:prSet phldrT="[Text]" custT="1"/>
      <dgm:spPr/>
      <dgm:t>
        <a:bodyPr/>
        <a:lstStyle/>
        <a:p>
          <a:r>
            <a:rPr lang="pt-BR" sz="1800" dirty="0" err="1">
              <a:latin typeface="Arial" panose="020B0604020202020204" pitchFamily="34" charset="0"/>
              <a:cs typeface="Arial" panose="020B0604020202020204" pitchFamily="34" charset="0"/>
            </a:rPr>
            <a:t>Dealing</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with</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missing</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values</a:t>
          </a:r>
          <a:endParaRPr lang="pt-BR" sz="1800" dirty="0">
            <a:latin typeface="Arial" panose="020B0604020202020204" pitchFamily="34" charset="0"/>
            <a:cs typeface="Arial" panose="020B0604020202020204" pitchFamily="34" charset="0"/>
          </a:endParaRPr>
        </a:p>
      </dgm:t>
    </dgm:pt>
    <dgm:pt modelId="{11CFE433-99CB-4DED-B168-5B3197BB4072}" type="parTrans" cxnId="{498EC6A7-EC27-42F5-8839-18B46FD33FAE}">
      <dgm:prSet/>
      <dgm:spPr/>
      <dgm:t>
        <a:bodyPr/>
        <a:lstStyle/>
        <a:p>
          <a:endParaRPr lang="pt-BR"/>
        </a:p>
      </dgm:t>
    </dgm:pt>
    <dgm:pt modelId="{6B5F3873-AE56-490E-AE30-0672B23DB5A0}" type="sibTrans" cxnId="{498EC6A7-EC27-42F5-8839-18B46FD33FAE}">
      <dgm:prSet/>
      <dgm:spPr/>
      <dgm:t>
        <a:bodyPr/>
        <a:lstStyle/>
        <a:p>
          <a:endParaRPr lang="pt-BR"/>
        </a:p>
      </dgm:t>
    </dgm:pt>
    <dgm:pt modelId="{CF1F9CC0-0805-40DE-B841-88B3BDAF4BF2}" type="pres">
      <dgm:prSet presAssocID="{5F31BC5E-1FB9-45FB-94E4-AB307061BED7}" presName="linearFlow" presStyleCnt="0">
        <dgm:presLayoutVars>
          <dgm:dir/>
          <dgm:animLvl val="lvl"/>
          <dgm:resizeHandles val="exact"/>
        </dgm:presLayoutVars>
      </dgm:prSet>
      <dgm:spPr/>
    </dgm:pt>
    <dgm:pt modelId="{B02B4C02-1925-49C9-BC58-AF942143A15C}" type="pres">
      <dgm:prSet presAssocID="{B12354DA-479F-4D68-8B73-A95C10AF7B4A}" presName="composite" presStyleCnt="0"/>
      <dgm:spPr/>
    </dgm:pt>
    <dgm:pt modelId="{99F48D2A-07E0-41C7-A61C-8AB18EDBE4B1}" type="pres">
      <dgm:prSet presAssocID="{B12354DA-479F-4D68-8B73-A95C10AF7B4A}" presName="parentText" presStyleLbl="alignNode1" presStyleIdx="0" presStyleCnt="2">
        <dgm:presLayoutVars>
          <dgm:chMax val="1"/>
          <dgm:bulletEnabled val="1"/>
        </dgm:presLayoutVars>
      </dgm:prSet>
      <dgm:spPr/>
    </dgm:pt>
    <dgm:pt modelId="{D0569EAF-3D0F-4ECE-B9E9-083126E4F177}" type="pres">
      <dgm:prSet presAssocID="{B12354DA-479F-4D68-8B73-A95C10AF7B4A}" presName="descendantText" presStyleLbl="alignAcc1" presStyleIdx="0" presStyleCnt="2">
        <dgm:presLayoutVars>
          <dgm:bulletEnabled val="1"/>
        </dgm:presLayoutVars>
      </dgm:prSet>
      <dgm:spPr/>
    </dgm:pt>
    <dgm:pt modelId="{2F0D21AB-6637-469C-A503-C6A18995E525}" type="pres">
      <dgm:prSet presAssocID="{BC4B142A-8766-4299-A3A8-2D2A505F3F2E}" presName="sp" presStyleCnt="0"/>
      <dgm:spPr/>
    </dgm:pt>
    <dgm:pt modelId="{00E3D175-0DA3-4845-B189-B1FBA855FB9B}" type="pres">
      <dgm:prSet presAssocID="{2876C364-E154-4177-B5E0-419BF8E0A1E3}" presName="composite" presStyleCnt="0"/>
      <dgm:spPr/>
    </dgm:pt>
    <dgm:pt modelId="{C197A0D6-AA08-4560-A501-D69A55354774}" type="pres">
      <dgm:prSet presAssocID="{2876C364-E154-4177-B5E0-419BF8E0A1E3}" presName="parentText" presStyleLbl="alignNode1" presStyleIdx="1" presStyleCnt="2">
        <dgm:presLayoutVars>
          <dgm:chMax val="1"/>
          <dgm:bulletEnabled val="1"/>
        </dgm:presLayoutVars>
      </dgm:prSet>
      <dgm:spPr/>
    </dgm:pt>
    <dgm:pt modelId="{32EBABE3-7BBE-43F6-88AD-D93EF45569C3}" type="pres">
      <dgm:prSet presAssocID="{2876C364-E154-4177-B5E0-419BF8E0A1E3}" presName="descendantText" presStyleLbl="alignAcc1" presStyleIdx="1" presStyleCnt="2" custScaleY="143300">
        <dgm:presLayoutVars>
          <dgm:bulletEnabled val="1"/>
        </dgm:presLayoutVars>
      </dgm:prSet>
      <dgm:spPr/>
    </dgm:pt>
  </dgm:ptLst>
  <dgm:cxnLst>
    <dgm:cxn modelId="{BC1E0D22-879F-4593-BA8F-B65B80FFBBDB}" type="presOf" srcId="{5F31BC5E-1FB9-45FB-94E4-AB307061BED7}" destId="{CF1F9CC0-0805-40DE-B841-88B3BDAF4BF2}" srcOrd="0" destOrd="0" presId="urn:microsoft.com/office/officeart/2005/8/layout/chevron2"/>
    <dgm:cxn modelId="{0CD8BB2C-C3AE-466D-A27A-64C2FF636B6F}" type="presOf" srcId="{2876C364-E154-4177-B5E0-419BF8E0A1E3}" destId="{C197A0D6-AA08-4560-A501-D69A55354774}" srcOrd="0" destOrd="0" presId="urn:microsoft.com/office/officeart/2005/8/layout/chevron2"/>
    <dgm:cxn modelId="{B7E92833-777F-4A26-AA20-944B091BE5C0}" srcId="{2876C364-E154-4177-B5E0-419BF8E0A1E3}" destId="{11747F32-DA12-4E3C-A079-A7D36D2107E0}" srcOrd="0" destOrd="0" parTransId="{CE65F521-46AE-4181-B0A5-E534F6007423}" sibTransId="{889B5F71-3E9A-4488-82B1-6FF84F9E6B3A}"/>
    <dgm:cxn modelId="{0B83D83F-90D9-4B90-9248-8E44E286A8A2}" srcId="{5F31BC5E-1FB9-45FB-94E4-AB307061BED7}" destId="{2876C364-E154-4177-B5E0-419BF8E0A1E3}" srcOrd="1" destOrd="0" parTransId="{2FE8E4B9-BE76-4DA1-887C-B33F9777320E}" sibTransId="{1C360954-2BE5-4D0E-B89F-AF7AB749D410}"/>
    <dgm:cxn modelId="{86299E46-7A1D-49E5-AAD2-BFAFF9BE6843}" srcId="{2876C364-E154-4177-B5E0-419BF8E0A1E3}" destId="{CF667817-4F8A-486A-9A81-5D7B77FE6B6F}" srcOrd="2" destOrd="0" parTransId="{5E7D3B96-9484-4533-9A99-63C119594700}" sibTransId="{AB1B946F-0733-4D90-9925-1BA7A5EB6790}"/>
    <dgm:cxn modelId="{E1460272-A928-43C7-B501-D96FD2DCDACB}" type="presOf" srcId="{B12354DA-479F-4D68-8B73-A95C10AF7B4A}" destId="{99F48D2A-07E0-41C7-A61C-8AB18EDBE4B1}" srcOrd="0" destOrd="0" presId="urn:microsoft.com/office/officeart/2005/8/layout/chevron2"/>
    <dgm:cxn modelId="{39FF539B-F10A-4030-AC7E-8E14E082DC93}" srcId="{B12354DA-479F-4D68-8B73-A95C10AF7B4A}" destId="{B0E948AC-6255-4A24-BC47-8992D6B956A5}" srcOrd="0" destOrd="0" parTransId="{69578F45-3C86-4B90-8320-380C5E58F505}" sibTransId="{6D5F06B9-0D85-4646-8520-DFBB64CBBEBA}"/>
    <dgm:cxn modelId="{498EC6A7-EC27-42F5-8839-18B46FD33FAE}" srcId="{2876C364-E154-4177-B5E0-419BF8E0A1E3}" destId="{F4F4B050-628F-4D65-839B-5469F8550DF9}" srcOrd="1" destOrd="0" parTransId="{11CFE433-99CB-4DED-B168-5B3197BB4072}" sibTransId="{6B5F3873-AE56-490E-AE30-0672B23DB5A0}"/>
    <dgm:cxn modelId="{3573D4C2-323D-45B5-93C6-FA1F88FEC4EE}" type="presOf" srcId="{11747F32-DA12-4E3C-A079-A7D36D2107E0}" destId="{32EBABE3-7BBE-43F6-88AD-D93EF45569C3}" srcOrd="0" destOrd="0" presId="urn:microsoft.com/office/officeart/2005/8/layout/chevron2"/>
    <dgm:cxn modelId="{D10475C9-AB81-4CA0-B7A4-931B480CE58D}" type="presOf" srcId="{CF667817-4F8A-486A-9A81-5D7B77FE6B6F}" destId="{32EBABE3-7BBE-43F6-88AD-D93EF45569C3}" srcOrd="0" destOrd="2" presId="urn:microsoft.com/office/officeart/2005/8/layout/chevron2"/>
    <dgm:cxn modelId="{E1729CCE-66AE-4C17-B0B9-778B5915DF92}" type="presOf" srcId="{F4F4B050-628F-4D65-839B-5469F8550DF9}" destId="{32EBABE3-7BBE-43F6-88AD-D93EF45569C3}" srcOrd="0" destOrd="1" presId="urn:microsoft.com/office/officeart/2005/8/layout/chevron2"/>
    <dgm:cxn modelId="{778363D9-B365-4363-9FBC-11F411C10DC4}" srcId="{5F31BC5E-1FB9-45FB-94E4-AB307061BED7}" destId="{B12354DA-479F-4D68-8B73-A95C10AF7B4A}" srcOrd="0" destOrd="0" parTransId="{86AB8389-50CC-4AD0-9A6F-2C3D950EEBBD}" sibTransId="{BC4B142A-8766-4299-A3A8-2D2A505F3F2E}"/>
    <dgm:cxn modelId="{687391DF-4330-45C2-A9DF-E6C91A752A52}" type="presOf" srcId="{B31D62EC-63C3-41BD-8F80-D0FA82BF7FFE}" destId="{D0569EAF-3D0F-4ECE-B9E9-083126E4F177}" srcOrd="0" destOrd="1" presId="urn:microsoft.com/office/officeart/2005/8/layout/chevron2"/>
    <dgm:cxn modelId="{EAB08AEC-063A-4D4C-9649-194A9519C685}" type="presOf" srcId="{B0E948AC-6255-4A24-BC47-8992D6B956A5}" destId="{D0569EAF-3D0F-4ECE-B9E9-083126E4F177}" srcOrd="0" destOrd="0" presId="urn:microsoft.com/office/officeart/2005/8/layout/chevron2"/>
    <dgm:cxn modelId="{BB0C5CFF-900F-42CF-8CA5-D738AE321CB5}" srcId="{B12354DA-479F-4D68-8B73-A95C10AF7B4A}" destId="{B31D62EC-63C3-41BD-8F80-D0FA82BF7FFE}" srcOrd="1" destOrd="0" parTransId="{A5FCCD9B-1AF1-4022-BC60-CD6C59A929A4}" sibTransId="{F72350E4-BC2D-41B3-A464-BC949DC4A44C}"/>
    <dgm:cxn modelId="{F798DECB-A34A-4599-9FD8-779C1B4D57C5}" type="presParOf" srcId="{CF1F9CC0-0805-40DE-B841-88B3BDAF4BF2}" destId="{B02B4C02-1925-49C9-BC58-AF942143A15C}" srcOrd="0" destOrd="0" presId="urn:microsoft.com/office/officeart/2005/8/layout/chevron2"/>
    <dgm:cxn modelId="{58E820C6-FBAF-448F-B266-6AEE4F2FFE27}" type="presParOf" srcId="{B02B4C02-1925-49C9-BC58-AF942143A15C}" destId="{99F48D2A-07E0-41C7-A61C-8AB18EDBE4B1}" srcOrd="0" destOrd="0" presId="urn:microsoft.com/office/officeart/2005/8/layout/chevron2"/>
    <dgm:cxn modelId="{2AA9F1B0-E74C-4BB6-83DF-E2111392C0FD}" type="presParOf" srcId="{B02B4C02-1925-49C9-BC58-AF942143A15C}" destId="{D0569EAF-3D0F-4ECE-B9E9-083126E4F177}" srcOrd="1" destOrd="0" presId="urn:microsoft.com/office/officeart/2005/8/layout/chevron2"/>
    <dgm:cxn modelId="{5902ABBE-5731-4CC2-918F-C563698C27BF}" type="presParOf" srcId="{CF1F9CC0-0805-40DE-B841-88B3BDAF4BF2}" destId="{2F0D21AB-6637-469C-A503-C6A18995E525}" srcOrd="1" destOrd="0" presId="urn:microsoft.com/office/officeart/2005/8/layout/chevron2"/>
    <dgm:cxn modelId="{1959FE50-BBFC-4631-A9A7-5A1D239B1CA1}" type="presParOf" srcId="{CF1F9CC0-0805-40DE-B841-88B3BDAF4BF2}" destId="{00E3D175-0DA3-4845-B189-B1FBA855FB9B}" srcOrd="2" destOrd="0" presId="urn:microsoft.com/office/officeart/2005/8/layout/chevron2"/>
    <dgm:cxn modelId="{59B3EB33-1FCC-422C-AD9E-0BACA32B6725}" type="presParOf" srcId="{00E3D175-0DA3-4845-B189-B1FBA855FB9B}" destId="{C197A0D6-AA08-4560-A501-D69A55354774}" srcOrd="0" destOrd="0" presId="urn:microsoft.com/office/officeart/2005/8/layout/chevron2"/>
    <dgm:cxn modelId="{DC07F8C1-8188-4E94-ACE9-1D01CD29C2A0}" type="presParOf" srcId="{00E3D175-0DA3-4845-B189-B1FBA855FB9B}" destId="{32EBABE3-7BBE-43F6-88AD-D93EF45569C3}"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2783945-28AB-4401-98FD-042EA52FD415}"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pt-BR"/>
        </a:p>
      </dgm:t>
    </dgm:pt>
    <dgm:pt modelId="{EB4EA543-B623-4EF4-B6BA-F79BB295DBD2}">
      <dgm:prSet/>
      <dgm:spPr/>
      <dgm:t>
        <a:bodyPr/>
        <a:lstStyle/>
        <a:p>
          <a:pPr algn="just"/>
          <a:r>
            <a:rPr lang="en-US" dirty="0">
              <a:latin typeface="Arial" panose="020B0604020202020204" pitchFamily="34" charset="0"/>
              <a:cs typeface="Arial" panose="020B0604020202020204" pitchFamily="34" charset="0"/>
            </a:rPr>
            <a:t>Performed exploratory data analysis (EDA) using visualization and SQL</a:t>
          </a:r>
          <a:endParaRPr lang="pt-BR" dirty="0">
            <a:latin typeface="Arial" panose="020B0604020202020204" pitchFamily="34" charset="0"/>
            <a:cs typeface="Arial" panose="020B0604020202020204" pitchFamily="34" charset="0"/>
          </a:endParaRPr>
        </a:p>
      </dgm:t>
    </dgm:pt>
    <dgm:pt modelId="{BC39142B-B74D-4D48-86C4-7EAD0626BC7D}" type="parTrans" cxnId="{70F51D0E-4776-42A0-8154-31BDB09EBAF2}">
      <dgm:prSet/>
      <dgm:spPr/>
      <dgm:t>
        <a:bodyPr/>
        <a:lstStyle/>
        <a:p>
          <a:endParaRPr lang="pt-BR"/>
        </a:p>
      </dgm:t>
    </dgm:pt>
    <dgm:pt modelId="{7FD1011C-3D32-4447-83E5-4D533F77079B}" type="sibTrans" cxnId="{70F51D0E-4776-42A0-8154-31BDB09EBAF2}">
      <dgm:prSet/>
      <dgm:spPr/>
      <dgm:t>
        <a:bodyPr/>
        <a:lstStyle/>
        <a:p>
          <a:endParaRPr lang="pt-BR"/>
        </a:p>
      </dgm:t>
    </dgm:pt>
    <dgm:pt modelId="{1148A84E-8577-4305-B350-E32339A9F121}">
      <dgm:prSet/>
      <dgm:spPr/>
      <dgm:t>
        <a:bodyPr/>
        <a:lstStyle/>
        <a:p>
          <a:pPr algn="just"/>
          <a:r>
            <a:rPr lang="en-US" dirty="0">
              <a:latin typeface="Arial" panose="020B0604020202020204" pitchFamily="34" charset="0"/>
              <a:cs typeface="Arial" panose="020B0604020202020204" pitchFamily="34" charset="0"/>
            </a:rPr>
            <a:t>Performed interactive visual analytics using Folium and Plotly Dash</a:t>
          </a:r>
          <a:endParaRPr lang="pt-BR" dirty="0">
            <a:latin typeface="Arial" panose="020B0604020202020204" pitchFamily="34" charset="0"/>
            <a:cs typeface="Arial" panose="020B0604020202020204" pitchFamily="34" charset="0"/>
          </a:endParaRPr>
        </a:p>
      </dgm:t>
    </dgm:pt>
    <dgm:pt modelId="{242B97A7-62C3-40A3-AC45-339AAD13F7BB}" type="parTrans" cxnId="{00743E94-06D5-4939-8EC5-FD062E7C2E7F}">
      <dgm:prSet/>
      <dgm:spPr/>
      <dgm:t>
        <a:bodyPr/>
        <a:lstStyle/>
        <a:p>
          <a:endParaRPr lang="pt-BR"/>
        </a:p>
      </dgm:t>
    </dgm:pt>
    <dgm:pt modelId="{12D4514C-C907-4180-9A7C-06A09E4A733F}" type="sibTrans" cxnId="{00743E94-06D5-4939-8EC5-FD062E7C2E7F}">
      <dgm:prSet/>
      <dgm:spPr/>
      <dgm:t>
        <a:bodyPr/>
        <a:lstStyle/>
        <a:p>
          <a:endParaRPr lang="pt-BR"/>
        </a:p>
      </dgm:t>
    </dgm:pt>
    <dgm:pt modelId="{D7FC3826-1916-4204-AFD4-018A4E02FFE0}" type="pres">
      <dgm:prSet presAssocID="{32783945-28AB-4401-98FD-042EA52FD415}" presName="linear" presStyleCnt="0">
        <dgm:presLayoutVars>
          <dgm:animLvl val="lvl"/>
          <dgm:resizeHandles val="exact"/>
        </dgm:presLayoutVars>
      </dgm:prSet>
      <dgm:spPr/>
    </dgm:pt>
    <dgm:pt modelId="{8609BDFC-6A4D-4301-BF60-FDB81DF84120}" type="pres">
      <dgm:prSet presAssocID="{EB4EA543-B623-4EF4-B6BA-F79BB295DBD2}" presName="parentText" presStyleLbl="node1" presStyleIdx="0" presStyleCnt="2">
        <dgm:presLayoutVars>
          <dgm:chMax val="0"/>
          <dgm:bulletEnabled val="1"/>
        </dgm:presLayoutVars>
      </dgm:prSet>
      <dgm:spPr/>
    </dgm:pt>
    <dgm:pt modelId="{3432AEA7-9BC9-420D-BF06-E0AD8F759121}" type="pres">
      <dgm:prSet presAssocID="{7FD1011C-3D32-4447-83E5-4D533F77079B}" presName="spacer" presStyleCnt="0"/>
      <dgm:spPr/>
    </dgm:pt>
    <dgm:pt modelId="{9DA06733-FD7A-4CDC-A016-34E0B850A486}" type="pres">
      <dgm:prSet presAssocID="{1148A84E-8577-4305-B350-E32339A9F121}" presName="parentText" presStyleLbl="node1" presStyleIdx="1" presStyleCnt="2">
        <dgm:presLayoutVars>
          <dgm:chMax val="0"/>
          <dgm:bulletEnabled val="1"/>
        </dgm:presLayoutVars>
      </dgm:prSet>
      <dgm:spPr/>
    </dgm:pt>
  </dgm:ptLst>
  <dgm:cxnLst>
    <dgm:cxn modelId="{2575F00B-32D6-4BE6-9BD1-E2BDE6EBAB26}" type="presOf" srcId="{32783945-28AB-4401-98FD-042EA52FD415}" destId="{D7FC3826-1916-4204-AFD4-018A4E02FFE0}" srcOrd="0" destOrd="0" presId="urn:microsoft.com/office/officeart/2005/8/layout/vList2"/>
    <dgm:cxn modelId="{70F51D0E-4776-42A0-8154-31BDB09EBAF2}" srcId="{32783945-28AB-4401-98FD-042EA52FD415}" destId="{EB4EA543-B623-4EF4-B6BA-F79BB295DBD2}" srcOrd="0" destOrd="0" parTransId="{BC39142B-B74D-4D48-86C4-7EAD0626BC7D}" sibTransId="{7FD1011C-3D32-4447-83E5-4D533F77079B}"/>
    <dgm:cxn modelId="{A0240381-8554-4DC6-87BF-B41125458386}" type="presOf" srcId="{EB4EA543-B623-4EF4-B6BA-F79BB295DBD2}" destId="{8609BDFC-6A4D-4301-BF60-FDB81DF84120}" srcOrd="0" destOrd="0" presId="urn:microsoft.com/office/officeart/2005/8/layout/vList2"/>
    <dgm:cxn modelId="{00743E94-06D5-4939-8EC5-FD062E7C2E7F}" srcId="{32783945-28AB-4401-98FD-042EA52FD415}" destId="{1148A84E-8577-4305-B350-E32339A9F121}" srcOrd="1" destOrd="0" parTransId="{242B97A7-62C3-40A3-AC45-339AAD13F7BB}" sibTransId="{12D4514C-C907-4180-9A7C-06A09E4A733F}"/>
    <dgm:cxn modelId="{5029B2D9-93A3-4BDE-8CC1-704B3E3C2997}" type="presOf" srcId="{1148A84E-8577-4305-B350-E32339A9F121}" destId="{9DA06733-FD7A-4CDC-A016-34E0B850A486}" srcOrd="0" destOrd="0" presId="urn:microsoft.com/office/officeart/2005/8/layout/vList2"/>
    <dgm:cxn modelId="{D8173419-F4C2-4E44-ADD4-5FE380737F73}" type="presParOf" srcId="{D7FC3826-1916-4204-AFD4-018A4E02FFE0}" destId="{8609BDFC-6A4D-4301-BF60-FDB81DF84120}" srcOrd="0" destOrd="0" presId="urn:microsoft.com/office/officeart/2005/8/layout/vList2"/>
    <dgm:cxn modelId="{5BBB6CA8-B51D-4113-88C6-E4A92148C067}" type="presParOf" srcId="{D7FC3826-1916-4204-AFD4-018A4E02FFE0}" destId="{3432AEA7-9BC9-420D-BF06-E0AD8F759121}" srcOrd="1" destOrd="0" presId="urn:microsoft.com/office/officeart/2005/8/layout/vList2"/>
    <dgm:cxn modelId="{2C0CEB9B-599D-42AA-A8BB-B38CBDC93175}" type="presParOf" srcId="{D7FC3826-1916-4204-AFD4-018A4E02FFE0}" destId="{9DA06733-FD7A-4CDC-A016-34E0B850A486}" srcOrd="2"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A7B780F-219E-4704-BB8F-CBB314ABDADC}" type="doc">
      <dgm:prSet loTypeId="urn:microsoft.com/office/officeart/2011/layout/TabList" loCatId="list" qsTypeId="urn:microsoft.com/office/officeart/2005/8/quickstyle/simple1" qsCatId="simple" csTypeId="urn:microsoft.com/office/officeart/2005/8/colors/accent1_2" csCatId="accent1" phldr="1"/>
      <dgm:spPr/>
      <dgm:t>
        <a:bodyPr/>
        <a:lstStyle/>
        <a:p>
          <a:endParaRPr lang="pt-BR"/>
        </a:p>
      </dgm:t>
    </dgm:pt>
    <dgm:pt modelId="{CF35AD9F-547F-401B-B95F-79577F56643C}">
      <dgm:prSet custT="1"/>
      <dgm:spPr/>
      <dgm:t>
        <a:bodyPr/>
        <a:lstStyle/>
        <a:p>
          <a:r>
            <a:rPr lang="en-US" sz="1400" dirty="0">
              <a:latin typeface="Arial" panose="020B0604020202020204" pitchFamily="34" charset="0"/>
              <a:cs typeface="Arial" panose="020B0604020202020204" pitchFamily="34" charset="0"/>
            </a:rPr>
            <a:t>Performed predictive analysis using classification models</a:t>
          </a:r>
          <a:endParaRPr lang="pt-BR" sz="1400" dirty="0">
            <a:latin typeface="Arial" panose="020B0604020202020204" pitchFamily="34" charset="0"/>
            <a:cs typeface="Arial" panose="020B0604020202020204" pitchFamily="34" charset="0"/>
          </a:endParaRPr>
        </a:p>
      </dgm:t>
    </dgm:pt>
    <dgm:pt modelId="{CC893AD0-DFCA-4011-AB3C-28464CDBEA40}" type="parTrans" cxnId="{F5550441-D589-4947-9CEC-660F1230305C}">
      <dgm:prSet/>
      <dgm:spPr/>
      <dgm:t>
        <a:bodyPr/>
        <a:lstStyle/>
        <a:p>
          <a:endParaRPr lang="pt-BR"/>
        </a:p>
      </dgm:t>
    </dgm:pt>
    <dgm:pt modelId="{625891C4-23E7-42B4-BCB1-B38BAA146561}" type="sibTrans" cxnId="{F5550441-D589-4947-9CEC-660F1230305C}">
      <dgm:prSet/>
      <dgm:spPr/>
      <dgm:t>
        <a:bodyPr/>
        <a:lstStyle/>
        <a:p>
          <a:endParaRPr lang="pt-BR"/>
        </a:p>
      </dgm:t>
    </dgm:pt>
    <dgm:pt modelId="{4720B6EB-DE45-4DE2-B239-EA10D188A622}">
      <dgm:prSet custT="1"/>
      <dgm:spPr/>
      <dgm:t>
        <a:bodyPr/>
        <a:lstStyle/>
        <a:p>
          <a:pPr algn="just"/>
          <a:r>
            <a:rPr lang="en-US" sz="1800" dirty="0">
              <a:latin typeface="Arial" panose="020B0604020202020204" pitchFamily="34" charset="0"/>
              <a:cs typeface="Arial" panose="020B0604020202020204" pitchFamily="34" charset="0"/>
            </a:rPr>
            <a:t>Building, tuning and evaluation of classification models to ensure the best results</a:t>
          </a:r>
          <a:endParaRPr lang="pt-BR" sz="1800" dirty="0">
            <a:latin typeface="Arial" panose="020B0604020202020204" pitchFamily="34" charset="0"/>
            <a:cs typeface="Arial" panose="020B0604020202020204" pitchFamily="34" charset="0"/>
          </a:endParaRPr>
        </a:p>
      </dgm:t>
    </dgm:pt>
    <dgm:pt modelId="{E646A9F1-7BC5-4F13-8287-E01F9815BCD3}" type="parTrans" cxnId="{48C695D2-0EE5-4B6C-AA60-22863D95123D}">
      <dgm:prSet/>
      <dgm:spPr/>
      <dgm:t>
        <a:bodyPr/>
        <a:lstStyle/>
        <a:p>
          <a:endParaRPr lang="pt-BR"/>
        </a:p>
      </dgm:t>
    </dgm:pt>
    <dgm:pt modelId="{920C0A1D-E200-46AE-BC9B-5920F9F35C4B}" type="sibTrans" cxnId="{48C695D2-0EE5-4B6C-AA60-22863D95123D}">
      <dgm:prSet/>
      <dgm:spPr/>
      <dgm:t>
        <a:bodyPr/>
        <a:lstStyle/>
        <a:p>
          <a:endParaRPr lang="pt-BR"/>
        </a:p>
      </dgm:t>
    </dgm:pt>
    <dgm:pt modelId="{E21EA3D4-9783-4286-9F88-4C114D8D26B7}" type="pres">
      <dgm:prSet presAssocID="{AA7B780F-219E-4704-BB8F-CBB314ABDADC}" presName="Name0" presStyleCnt="0">
        <dgm:presLayoutVars>
          <dgm:chMax/>
          <dgm:chPref val="3"/>
          <dgm:dir/>
          <dgm:animOne val="branch"/>
          <dgm:animLvl val="lvl"/>
        </dgm:presLayoutVars>
      </dgm:prSet>
      <dgm:spPr/>
    </dgm:pt>
    <dgm:pt modelId="{96FA04E3-02C9-4E81-834C-FB8086ABF60B}" type="pres">
      <dgm:prSet presAssocID="{CF35AD9F-547F-401B-B95F-79577F56643C}" presName="composite" presStyleCnt="0"/>
      <dgm:spPr/>
    </dgm:pt>
    <dgm:pt modelId="{91338832-135A-45F4-8E9A-6F8E2003E937}" type="pres">
      <dgm:prSet presAssocID="{CF35AD9F-547F-401B-B95F-79577F56643C}" presName="FirstChild" presStyleLbl="revTx" presStyleIdx="0" presStyleCnt="1" custScaleY="300323">
        <dgm:presLayoutVars>
          <dgm:chMax val="0"/>
          <dgm:chPref val="0"/>
          <dgm:bulletEnabled val="1"/>
        </dgm:presLayoutVars>
      </dgm:prSet>
      <dgm:spPr/>
    </dgm:pt>
    <dgm:pt modelId="{CA6A6C11-1321-44CF-BEDF-21A9239878A6}" type="pres">
      <dgm:prSet presAssocID="{CF35AD9F-547F-401B-B95F-79577F56643C}" presName="Parent" presStyleLbl="alignNode1" presStyleIdx="0" presStyleCnt="1" custScaleY="300323">
        <dgm:presLayoutVars>
          <dgm:chMax val="3"/>
          <dgm:chPref val="3"/>
          <dgm:bulletEnabled val="1"/>
        </dgm:presLayoutVars>
      </dgm:prSet>
      <dgm:spPr/>
    </dgm:pt>
    <dgm:pt modelId="{9C452921-A719-45A1-B145-BEC7F4813820}" type="pres">
      <dgm:prSet presAssocID="{CF35AD9F-547F-401B-B95F-79577F56643C}" presName="Accent" presStyleLbl="parChTrans1D1" presStyleIdx="0" presStyleCnt="1"/>
      <dgm:spPr/>
    </dgm:pt>
  </dgm:ptLst>
  <dgm:cxnLst>
    <dgm:cxn modelId="{F5550441-D589-4947-9CEC-660F1230305C}" srcId="{AA7B780F-219E-4704-BB8F-CBB314ABDADC}" destId="{CF35AD9F-547F-401B-B95F-79577F56643C}" srcOrd="0" destOrd="0" parTransId="{CC893AD0-DFCA-4011-AB3C-28464CDBEA40}" sibTransId="{625891C4-23E7-42B4-BCB1-B38BAA146561}"/>
    <dgm:cxn modelId="{1FBEB642-5E19-4C39-8522-4C6E0DEAC731}" type="presOf" srcId="{4720B6EB-DE45-4DE2-B239-EA10D188A622}" destId="{91338832-135A-45F4-8E9A-6F8E2003E937}" srcOrd="0" destOrd="0" presId="urn:microsoft.com/office/officeart/2011/layout/TabList"/>
    <dgm:cxn modelId="{76393D9F-F10A-443E-8033-D35DCE437B9E}" type="presOf" srcId="{CF35AD9F-547F-401B-B95F-79577F56643C}" destId="{CA6A6C11-1321-44CF-BEDF-21A9239878A6}" srcOrd="0" destOrd="0" presId="urn:microsoft.com/office/officeart/2011/layout/TabList"/>
    <dgm:cxn modelId="{9D4E7AAD-91C6-402D-B126-A7FABF694B02}" type="presOf" srcId="{AA7B780F-219E-4704-BB8F-CBB314ABDADC}" destId="{E21EA3D4-9783-4286-9F88-4C114D8D26B7}" srcOrd="0" destOrd="0" presId="urn:microsoft.com/office/officeart/2011/layout/TabList"/>
    <dgm:cxn modelId="{48C695D2-0EE5-4B6C-AA60-22863D95123D}" srcId="{CF35AD9F-547F-401B-B95F-79577F56643C}" destId="{4720B6EB-DE45-4DE2-B239-EA10D188A622}" srcOrd="0" destOrd="0" parTransId="{E646A9F1-7BC5-4F13-8287-E01F9815BCD3}" sibTransId="{920C0A1D-E200-46AE-BC9B-5920F9F35C4B}"/>
    <dgm:cxn modelId="{0DF23C74-3A6E-498B-9D19-7149B7653A4D}" type="presParOf" srcId="{E21EA3D4-9783-4286-9F88-4C114D8D26B7}" destId="{96FA04E3-02C9-4E81-834C-FB8086ABF60B}" srcOrd="0" destOrd="0" presId="urn:microsoft.com/office/officeart/2011/layout/TabList"/>
    <dgm:cxn modelId="{FF9241CD-D18F-48EE-8F8C-0666A74CE182}" type="presParOf" srcId="{96FA04E3-02C9-4E81-834C-FB8086ABF60B}" destId="{91338832-135A-45F4-8E9A-6F8E2003E937}" srcOrd="0" destOrd="0" presId="urn:microsoft.com/office/officeart/2011/layout/TabList"/>
    <dgm:cxn modelId="{1D69916D-A779-42E2-8A8E-0E6CECF22E64}" type="presParOf" srcId="{96FA04E3-02C9-4E81-834C-FB8086ABF60B}" destId="{CA6A6C11-1321-44CF-BEDF-21A9239878A6}" srcOrd="1" destOrd="0" presId="urn:microsoft.com/office/officeart/2011/layout/TabList"/>
    <dgm:cxn modelId="{8C0A1715-625F-4FA9-AA05-BD367D8D657A}" type="presParOf" srcId="{96FA04E3-02C9-4E81-834C-FB8086ABF60B}" destId="{9C452921-A719-45A1-B145-BEC7F4813820}" srcOrd="2" destOrd="0" presId="urn:microsoft.com/office/officeart/2011/layout/TabList"/>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11AA7F4-F488-4B21-B281-0212D76E725C}"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pt-BR"/>
        </a:p>
      </dgm:t>
    </dgm:pt>
    <dgm:pt modelId="{15160D77-BEC4-43D4-ACF1-732835AE64C9}">
      <dgm:prSet custT="1"/>
      <dgm:spPr/>
      <dgm:t>
        <a:bodyPr/>
        <a:lstStyle/>
        <a:p>
          <a:r>
            <a:rPr lang="en-US" sz="1050" dirty="0">
              <a:latin typeface="Arial" panose="020B0604020202020204" pitchFamily="34" charset="0"/>
              <a:cs typeface="Arial" panose="020B0604020202020204" pitchFamily="34" charset="0"/>
            </a:rPr>
            <a:t>Data Columns obtained with SpaceX REST API</a:t>
          </a:r>
          <a:endParaRPr lang="pt-BR" sz="1100" dirty="0">
            <a:latin typeface="Arial" panose="020B0604020202020204" pitchFamily="34" charset="0"/>
            <a:cs typeface="Arial" panose="020B0604020202020204" pitchFamily="34" charset="0"/>
          </a:endParaRPr>
        </a:p>
      </dgm:t>
    </dgm:pt>
    <dgm:pt modelId="{09E75871-0C93-44C2-B517-D9DE4ED123B6}" type="parTrans" cxnId="{65A38F8D-7D21-4842-8C68-E152E770691C}">
      <dgm:prSet/>
      <dgm:spPr/>
      <dgm:t>
        <a:bodyPr/>
        <a:lstStyle/>
        <a:p>
          <a:endParaRPr lang="pt-BR"/>
        </a:p>
      </dgm:t>
    </dgm:pt>
    <dgm:pt modelId="{E9ADBFDC-54FA-4527-B2C7-2ED438D1CA38}" type="sibTrans" cxnId="{65A38F8D-7D21-4842-8C68-E152E770691C}">
      <dgm:prSet/>
      <dgm:spPr/>
      <dgm:t>
        <a:bodyPr/>
        <a:lstStyle/>
        <a:p>
          <a:endParaRPr lang="pt-BR"/>
        </a:p>
      </dgm:t>
    </dgm:pt>
    <dgm:pt modelId="{4D4B2576-5BCE-4F79-A32A-59B670449CFD}">
      <dgm:prSet custT="1"/>
      <dgm:spPr/>
      <dgm:t>
        <a:bodyPr/>
        <a:lstStyle/>
        <a:p>
          <a:r>
            <a:rPr lang="en-US" sz="1600" dirty="0">
              <a:latin typeface="Arial" panose="020B0604020202020204" pitchFamily="34" charset="0"/>
              <a:cs typeface="Arial" panose="020B0604020202020204" pitchFamily="34" charset="0"/>
            </a:rPr>
            <a:t>FlightNumber, Date</a:t>
          </a:r>
          <a:endParaRPr lang="pt-BR" sz="1400" dirty="0">
            <a:latin typeface="Arial" panose="020B0604020202020204" pitchFamily="34" charset="0"/>
            <a:cs typeface="Arial" panose="020B0604020202020204" pitchFamily="34" charset="0"/>
          </a:endParaRPr>
        </a:p>
      </dgm:t>
    </dgm:pt>
    <dgm:pt modelId="{2646A977-846D-4C76-B0FC-FAE67402BB11}" type="parTrans" cxnId="{49CC99C6-A00D-407C-8C9D-D754672E9929}">
      <dgm:prSet/>
      <dgm:spPr/>
      <dgm:t>
        <a:bodyPr/>
        <a:lstStyle/>
        <a:p>
          <a:endParaRPr lang="pt-BR"/>
        </a:p>
      </dgm:t>
    </dgm:pt>
    <dgm:pt modelId="{A524E35F-B6CE-4C9E-9766-A29F846D4D59}" type="sibTrans" cxnId="{49CC99C6-A00D-407C-8C9D-D754672E9929}">
      <dgm:prSet/>
      <dgm:spPr/>
      <dgm:t>
        <a:bodyPr/>
        <a:lstStyle/>
        <a:p>
          <a:endParaRPr lang="pt-BR"/>
        </a:p>
      </dgm:t>
    </dgm:pt>
    <dgm:pt modelId="{5CE55AFF-3E2D-45E5-A2C5-98E0D90978F1}">
      <dgm:prSet custT="1"/>
      <dgm:spPr/>
      <dgm:t>
        <a:bodyPr/>
        <a:lstStyle/>
        <a:p>
          <a:r>
            <a:rPr lang="pt-BR" sz="1400" dirty="0">
              <a:latin typeface="Arial" panose="020B0604020202020204" pitchFamily="34" charset="0"/>
              <a:cs typeface="Arial" panose="020B0604020202020204" pitchFamily="34" charset="0"/>
            </a:rPr>
            <a:t>Serial, Longitude, Latitude</a:t>
          </a:r>
          <a:endParaRPr lang="pt-BR" sz="1200" dirty="0">
            <a:latin typeface="Arial" panose="020B0604020202020204" pitchFamily="34" charset="0"/>
            <a:cs typeface="Arial" panose="020B0604020202020204" pitchFamily="34" charset="0"/>
          </a:endParaRPr>
        </a:p>
      </dgm:t>
    </dgm:pt>
    <dgm:pt modelId="{897F8B62-D30D-4118-9BBA-BAD405D7F0F3}" type="parTrans" cxnId="{ABE0BBF7-544A-4A8B-B3EC-BCDC535ECCEE}">
      <dgm:prSet/>
      <dgm:spPr/>
      <dgm:t>
        <a:bodyPr/>
        <a:lstStyle/>
        <a:p>
          <a:endParaRPr lang="pt-BR"/>
        </a:p>
      </dgm:t>
    </dgm:pt>
    <dgm:pt modelId="{D7BDEF22-20DD-4DE5-BBDC-6271112643EF}" type="sibTrans" cxnId="{ABE0BBF7-544A-4A8B-B3EC-BCDC535ECCEE}">
      <dgm:prSet/>
      <dgm:spPr/>
      <dgm:t>
        <a:bodyPr/>
        <a:lstStyle/>
        <a:p>
          <a:endParaRPr lang="pt-BR"/>
        </a:p>
      </dgm:t>
    </dgm:pt>
    <dgm:pt modelId="{72D3ADAF-2F7A-4BF8-A531-704A0A8CF598}">
      <dgm:prSet custT="1"/>
      <dgm:spPr/>
      <dgm:t>
        <a:bodyPr/>
        <a:lstStyle/>
        <a:p>
          <a:r>
            <a:rPr lang="en-US" sz="1600" dirty="0">
              <a:latin typeface="Arial" panose="020B0604020202020204" pitchFamily="34" charset="0"/>
              <a:cs typeface="Arial" panose="020B0604020202020204" pitchFamily="34" charset="0"/>
            </a:rPr>
            <a:t>Orbit, </a:t>
          </a:r>
          <a:r>
            <a:rPr lang="en-US" sz="1600" dirty="0" err="1">
              <a:latin typeface="Arial" panose="020B0604020202020204" pitchFamily="34" charset="0"/>
              <a:cs typeface="Arial" panose="020B0604020202020204" pitchFamily="34" charset="0"/>
            </a:rPr>
            <a:t>LaunchSite</a:t>
          </a:r>
          <a:endParaRPr lang="pt-BR" sz="1200" dirty="0">
            <a:latin typeface="Arial" panose="020B0604020202020204" pitchFamily="34" charset="0"/>
            <a:cs typeface="Arial" panose="020B0604020202020204" pitchFamily="34" charset="0"/>
          </a:endParaRPr>
        </a:p>
      </dgm:t>
    </dgm:pt>
    <dgm:pt modelId="{53DC0489-B199-4BAE-80E7-F88B1DD5F817}" type="parTrans" cxnId="{136772EB-A153-40F4-94A9-AAA2F293003B}">
      <dgm:prSet/>
      <dgm:spPr/>
      <dgm:t>
        <a:bodyPr/>
        <a:lstStyle/>
        <a:p>
          <a:endParaRPr lang="pt-BR"/>
        </a:p>
      </dgm:t>
    </dgm:pt>
    <dgm:pt modelId="{59532953-096A-45F6-B644-F31B813E55F3}" type="sibTrans" cxnId="{136772EB-A153-40F4-94A9-AAA2F293003B}">
      <dgm:prSet/>
      <dgm:spPr/>
      <dgm:t>
        <a:bodyPr/>
        <a:lstStyle/>
        <a:p>
          <a:endParaRPr lang="pt-BR"/>
        </a:p>
      </dgm:t>
    </dgm:pt>
    <dgm:pt modelId="{C760F6D0-D63F-44AA-AABC-D17ECE43CD6F}">
      <dgm:prSet custT="1"/>
      <dgm:spPr/>
      <dgm:t>
        <a:bodyPr/>
        <a:lstStyle/>
        <a:p>
          <a:r>
            <a:rPr lang="en-US" dirty="0" err="1">
              <a:latin typeface="Arial" panose="020B0604020202020204" pitchFamily="34" charset="0"/>
              <a:cs typeface="Arial" panose="020B0604020202020204" pitchFamily="34" charset="0"/>
            </a:rPr>
            <a:t>ReusedCount</a:t>
          </a:r>
          <a:endParaRPr lang="pt-BR" sz="1100" dirty="0">
            <a:latin typeface="Arial" panose="020B0604020202020204" pitchFamily="34" charset="0"/>
            <a:cs typeface="Arial" panose="020B0604020202020204" pitchFamily="34" charset="0"/>
          </a:endParaRPr>
        </a:p>
      </dgm:t>
    </dgm:pt>
    <dgm:pt modelId="{1F5E1673-10E8-4B35-9091-20B01A097C5E}" type="parTrans" cxnId="{336F1A26-56DA-4E4C-B0A2-3F1CF9A2C82E}">
      <dgm:prSet/>
      <dgm:spPr/>
      <dgm:t>
        <a:bodyPr/>
        <a:lstStyle/>
        <a:p>
          <a:endParaRPr lang="pt-BR"/>
        </a:p>
      </dgm:t>
    </dgm:pt>
    <dgm:pt modelId="{420A9ADD-89EF-4B4F-82BC-AB4437BFD74D}" type="sibTrans" cxnId="{336F1A26-56DA-4E4C-B0A2-3F1CF9A2C82E}">
      <dgm:prSet/>
      <dgm:spPr/>
      <dgm:t>
        <a:bodyPr/>
        <a:lstStyle/>
        <a:p>
          <a:endParaRPr lang="pt-BR"/>
        </a:p>
      </dgm:t>
    </dgm:pt>
    <dgm:pt modelId="{8E9A4C84-5558-4A00-8A58-B33A72E2A68E}">
      <dgm:prSet custT="1"/>
      <dgm:spPr/>
      <dgm:t>
        <a:bodyPr/>
        <a:lstStyle/>
        <a:p>
          <a:r>
            <a:rPr lang="en-US" sz="1400" dirty="0" err="1">
              <a:latin typeface="Arial" panose="020B0604020202020204" pitchFamily="34" charset="0"/>
              <a:cs typeface="Arial" panose="020B0604020202020204" pitchFamily="34" charset="0"/>
            </a:rPr>
            <a:t>BoosterVersion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PayloadMass</a:t>
          </a:r>
          <a:endParaRPr lang="pt-BR" sz="1100" dirty="0">
            <a:latin typeface="Arial" panose="020B0604020202020204" pitchFamily="34" charset="0"/>
            <a:cs typeface="Arial" panose="020B0604020202020204" pitchFamily="34" charset="0"/>
          </a:endParaRPr>
        </a:p>
      </dgm:t>
    </dgm:pt>
    <dgm:pt modelId="{D6715B7E-506F-43D0-B6C1-3CA05B08E81C}" type="parTrans" cxnId="{22BA6600-6977-4CB9-9C74-78AACEB8FC2F}">
      <dgm:prSet/>
      <dgm:spPr/>
      <dgm:t>
        <a:bodyPr/>
        <a:lstStyle/>
        <a:p>
          <a:endParaRPr lang="pt-BR"/>
        </a:p>
      </dgm:t>
    </dgm:pt>
    <dgm:pt modelId="{19F41253-1E0B-4101-824B-954D22382CB6}" type="sibTrans" cxnId="{22BA6600-6977-4CB9-9C74-78AACEB8FC2F}">
      <dgm:prSet/>
      <dgm:spPr/>
      <dgm:t>
        <a:bodyPr/>
        <a:lstStyle/>
        <a:p>
          <a:endParaRPr lang="pt-BR"/>
        </a:p>
      </dgm:t>
    </dgm:pt>
    <dgm:pt modelId="{E5D68522-EC79-4DAD-9175-0547B026972D}">
      <dgm:prSet custT="1"/>
      <dgm:spPr/>
      <dgm:t>
        <a:bodyPr/>
        <a:lstStyle/>
        <a:p>
          <a:r>
            <a:rPr lang="en-US" sz="1600" dirty="0">
              <a:latin typeface="Arial" panose="020B0604020202020204" pitchFamily="34" charset="0"/>
              <a:cs typeface="Arial" panose="020B0604020202020204" pitchFamily="34" charset="0"/>
            </a:rPr>
            <a:t>Block</a:t>
          </a:r>
          <a:endParaRPr lang="pt-BR" sz="1100" dirty="0">
            <a:latin typeface="Arial" panose="020B0604020202020204" pitchFamily="34" charset="0"/>
            <a:cs typeface="Arial" panose="020B0604020202020204" pitchFamily="34" charset="0"/>
          </a:endParaRPr>
        </a:p>
      </dgm:t>
    </dgm:pt>
    <dgm:pt modelId="{FACC497C-6439-4124-A3A4-8A411DD0E79B}" type="parTrans" cxnId="{A0FCC488-C5DE-47F2-9996-17DE4961EA97}">
      <dgm:prSet/>
      <dgm:spPr/>
      <dgm:t>
        <a:bodyPr/>
        <a:lstStyle/>
        <a:p>
          <a:endParaRPr lang="pt-BR"/>
        </a:p>
      </dgm:t>
    </dgm:pt>
    <dgm:pt modelId="{8FA59B24-6A1E-4D8C-981B-FA1924C5B201}" type="sibTrans" cxnId="{A0FCC488-C5DE-47F2-9996-17DE4961EA97}">
      <dgm:prSet/>
      <dgm:spPr/>
      <dgm:t>
        <a:bodyPr/>
        <a:lstStyle/>
        <a:p>
          <a:endParaRPr lang="pt-BR"/>
        </a:p>
      </dgm:t>
    </dgm:pt>
    <dgm:pt modelId="{4E2291CB-7C07-4CCA-87F8-D82770BA9EBE}">
      <dgm:prSet custT="1"/>
      <dgm:spPr/>
      <dgm:t>
        <a:bodyPr/>
        <a:lstStyle/>
        <a:p>
          <a:r>
            <a:rPr lang="en-US" sz="1600" dirty="0">
              <a:latin typeface="Arial" panose="020B0604020202020204" pitchFamily="34" charset="0"/>
              <a:cs typeface="Arial" panose="020B0604020202020204" pitchFamily="34" charset="0"/>
            </a:rPr>
            <a:t>Legs, </a:t>
          </a:r>
          <a:r>
            <a:rPr lang="en-US" sz="1600" dirty="0" err="1">
              <a:latin typeface="Arial" panose="020B0604020202020204" pitchFamily="34" charset="0"/>
              <a:cs typeface="Arial" panose="020B0604020202020204" pitchFamily="34" charset="0"/>
            </a:rPr>
            <a:t>LandingPad</a:t>
          </a:r>
          <a:endParaRPr lang="pt-BR" sz="1100" dirty="0">
            <a:latin typeface="Arial" panose="020B0604020202020204" pitchFamily="34" charset="0"/>
            <a:cs typeface="Arial" panose="020B0604020202020204" pitchFamily="34" charset="0"/>
          </a:endParaRPr>
        </a:p>
      </dgm:t>
    </dgm:pt>
    <dgm:pt modelId="{C4071371-CDF2-4768-A5C5-F57D3F7202FF}" type="parTrans" cxnId="{E8DAA7DC-0803-412C-84CA-1FEF6A419D44}">
      <dgm:prSet/>
      <dgm:spPr/>
      <dgm:t>
        <a:bodyPr/>
        <a:lstStyle/>
        <a:p>
          <a:endParaRPr lang="pt-BR"/>
        </a:p>
      </dgm:t>
    </dgm:pt>
    <dgm:pt modelId="{A5381F07-01DB-49CC-B64F-75C41009F3A3}" type="sibTrans" cxnId="{E8DAA7DC-0803-412C-84CA-1FEF6A419D44}">
      <dgm:prSet/>
      <dgm:spPr/>
      <dgm:t>
        <a:bodyPr/>
        <a:lstStyle/>
        <a:p>
          <a:endParaRPr lang="pt-BR"/>
        </a:p>
      </dgm:t>
    </dgm:pt>
    <dgm:pt modelId="{98C4A734-2FC8-4B8A-81AA-397BA4F793AC}">
      <dgm:prSet custT="1"/>
      <dgm:spPr/>
      <dgm:t>
        <a:bodyPr/>
        <a:lstStyle/>
        <a:p>
          <a:r>
            <a:rPr lang="en-US" sz="1800" dirty="0">
              <a:latin typeface="Arial" panose="020B0604020202020204" pitchFamily="34" charset="0"/>
              <a:cs typeface="Arial" panose="020B0604020202020204" pitchFamily="34" charset="0"/>
            </a:rPr>
            <a:t>Outcome, Flights</a:t>
          </a:r>
          <a:endParaRPr lang="pt-BR" sz="1200" dirty="0">
            <a:latin typeface="Arial" panose="020B0604020202020204" pitchFamily="34" charset="0"/>
            <a:cs typeface="Arial" panose="020B0604020202020204" pitchFamily="34" charset="0"/>
          </a:endParaRPr>
        </a:p>
      </dgm:t>
    </dgm:pt>
    <dgm:pt modelId="{EF5DB303-45E5-491B-B5B9-AED1789CA97B}" type="parTrans" cxnId="{BFE72C74-F99D-4C79-A7B1-356B6A5861DD}">
      <dgm:prSet/>
      <dgm:spPr/>
      <dgm:t>
        <a:bodyPr/>
        <a:lstStyle/>
        <a:p>
          <a:endParaRPr lang="pt-BR"/>
        </a:p>
      </dgm:t>
    </dgm:pt>
    <dgm:pt modelId="{CFCA3568-4F1B-456F-9CB7-BDC34B97CF73}" type="sibTrans" cxnId="{BFE72C74-F99D-4C79-A7B1-356B6A5861DD}">
      <dgm:prSet/>
      <dgm:spPr/>
      <dgm:t>
        <a:bodyPr/>
        <a:lstStyle/>
        <a:p>
          <a:endParaRPr lang="pt-BR"/>
        </a:p>
      </dgm:t>
    </dgm:pt>
    <dgm:pt modelId="{1C27B6D0-7A6B-4747-8C4D-78B1694F923A}">
      <dgm:prSet custT="1"/>
      <dgm:spPr/>
      <dgm:t>
        <a:bodyPr/>
        <a:lstStyle/>
        <a:p>
          <a:r>
            <a:rPr lang="en-US" sz="1400" dirty="0" err="1">
              <a:latin typeface="Arial" panose="020B0604020202020204" pitchFamily="34" charset="0"/>
              <a:cs typeface="Arial" panose="020B0604020202020204" pitchFamily="34" charset="0"/>
            </a:rPr>
            <a:t>GridFins</a:t>
          </a:r>
          <a:r>
            <a:rPr lang="en-US" sz="1400"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Reused</a:t>
          </a:r>
          <a:endParaRPr lang="pt-BR" sz="1200" dirty="0">
            <a:latin typeface="Arial" panose="020B0604020202020204" pitchFamily="34" charset="0"/>
            <a:cs typeface="Arial" panose="020B0604020202020204" pitchFamily="34" charset="0"/>
          </a:endParaRPr>
        </a:p>
      </dgm:t>
    </dgm:pt>
    <dgm:pt modelId="{05E36664-728D-481C-96EE-D6491678860E}" type="parTrans" cxnId="{5A59AB3F-AF4D-4D60-B459-DA53DD6D06F8}">
      <dgm:prSet/>
      <dgm:spPr/>
      <dgm:t>
        <a:bodyPr/>
        <a:lstStyle/>
        <a:p>
          <a:endParaRPr lang="pt-BR"/>
        </a:p>
      </dgm:t>
    </dgm:pt>
    <dgm:pt modelId="{27C1B8EC-FD14-4FB0-884A-3B69B671F5E1}" type="sibTrans" cxnId="{5A59AB3F-AF4D-4D60-B459-DA53DD6D06F8}">
      <dgm:prSet/>
      <dgm:spPr/>
      <dgm:t>
        <a:bodyPr/>
        <a:lstStyle/>
        <a:p>
          <a:endParaRPr lang="pt-BR"/>
        </a:p>
      </dgm:t>
    </dgm:pt>
    <dgm:pt modelId="{840D0A12-0266-470C-8581-911EA27B9761}" type="pres">
      <dgm:prSet presAssocID="{111AA7F4-F488-4B21-B281-0212D76E725C}" presName="cycle" presStyleCnt="0">
        <dgm:presLayoutVars>
          <dgm:chMax val="1"/>
          <dgm:dir/>
          <dgm:animLvl val="ctr"/>
          <dgm:resizeHandles val="exact"/>
        </dgm:presLayoutVars>
      </dgm:prSet>
      <dgm:spPr/>
    </dgm:pt>
    <dgm:pt modelId="{FD788BC1-90DB-44F8-A62D-9EC357175279}" type="pres">
      <dgm:prSet presAssocID="{15160D77-BEC4-43D4-ACF1-732835AE64C9}" presName="centerShape" presStyleLbl="node0" presStyleIdx="0" presStyleCnt="1"/>
      <dgm:spPr/>
    </dgm:pt>
    <dgm:pt modelId="{9F999384-DEA1-4F27-9099-BBCE803BB371}" type="pres">
      <dgm:prSet presAssocID="{2646A977-846D-4C76-B0FC-FAE67402BB11}" presName="Name9" presStyleLbl="parChTrans1D2" presStyleIdx="0" presStyleCnt="9"/>
      <dgm:spPr/>
    </dgm:pt>
    <dgm:pt modelId="{3A04315F-930B-45F1-81E7-CEA2301DD89C}" type="pres">
      <dgm:prSet presAssocID="{2646A977-846D-4C76-B0FC-FAE67402BB11}" presName="connTx" presStyleLbl="parChTrans1D2" presStyleIdx="0" presStyleCnt="9"/>
      <dgm:spPr/>
    </dgm:pt>
    <dgm:pt modelId="{824E69A7-5CED-4789-AF1F-2A58D696BC83}" type="pres">
      <dgm:prSet presAssocID="{4D4B2576-5BCE-4F79-A32A-59B670449CFD}" presName="node" presStyleLbl="node1" presStyleIdx="0" presStyleCnt="9">
        <dgm:presLayoutVars>
          <dgm:bulletEnabled val="1"/>
        </dgm:presLayoutVars>
      </dgm:prSet>
      <dgm:spPr/>
    </dgm:pt>
    <dgm:pt modelId="{0941B145-B8C3-4454-AFFE-BBA2DC8852F6}" type="pres">
      <dgm:prSet presAssocID="{D6715B7E-506F-43D0-B6C1-3CA05B08E81C}" presName="Name9" presStyleLbl="parChTrans1D2" presStyleIdx="1" presStyleCnt="9"/>
      <dgm:spPr/>
    </dgm:pt>
    <dgm:pt modelId="{FF893E63-24B1-4BC3-ABE3-F6E13F92880F}" type="pres">
      <dgm:prSet presAssocID="{D6715B7E-506F-43D0-B6C1-3CA05B08E81C}" presName="connTx" presStyleLbl="parChTrans1D2" presStyleIdx="1" presStyleCnt="9"/>
      <dgm:spPr/>
    </dgm:pt>
    <dgm:pt modelId="{FECD5253-EEBD-41FF-8D14-EF711038570F}" type="pres">
      <dgm:prSet presAssocID="{8E9A4C84-5558-4A00-8A58-B33A72E2A68E}" presName="node" presStyleLbl="node1" presStyleIdx="1" presStyleCnt="9">
        <dgm:presLayoutVars>
          <dgm:bulletEnabled val="1"/>
        </dgm:presLayoutVars>
      </dgm:prSet>
      <dgm:spPr/>
    </dgm:pt>
    <dgm:pt modelId="{AB171C2A-A2B3-48E9-88C8-F26E192EC5CD}" type="pres">
      <dgm:prSet presAssocID="{53DC0489-B199-4BAE-80E7-F88B1DD5F817}" presName="Name9" presStyleLbl="parChTrans1D2" presStyleIdx="2" presStyleCnt="9"/>
      <dgm:spPr/>
    </dgm:pt>
    <dgm:pt modelId="{8EE9BA0B-1867-44DB-9568-2328B08F2958}" type="pres">
      <dgm:prSet presAssocID="{53DC0489-B199-4BAE-80E7-F88B1DD5F817}" presName="connTx" presStyleLbl="parChTrans1D2" presStyleIdx="2" presStyleCnt="9"/>
      <dgm:spPr/>
    </dgm:pt>
    <dgm:pt modelId="{C89487E6-2EBA-4691-A0EB-02FF747FE47B}" type="pres">
      <dgm:prSet presAssocID="{72D3ADAF-2F7A-4BF8-A531-704A0A8CF598}" presName="node" presStyleLbl="node1" presStyleIdx="2" presStyleCnt="9">
        <dgm:presLayoutVars>
          <dgm:bulletEnabled val="1"/>
        </dgm:presLayoutVars>
      </dgm:prSet>
      <dgm:spPr/>
    </dgm:pt>
    <dgm:pt modelId="{79C9EABF-FDA8-40D2-841D-510891CDCDB7}" type="pres">
      <dgm:prSet presAssocID="{EF5DB303-45E5-491B-B5B9-AED1789CA97B}" presName="Name9" presStyleLbl="parChTrans1D2" presStyleIdx="3" presStyleCnt="9"/>
      <dgm:spPr/>
    </dgm:pt>
    <dgm:pt modelId="{C9EB75E8-9201-443C-9C1E-C5E1BECDAC15}" type="pres">
      <dgm:prSet presAssocID="{EF5DB303-45E5-491B-B5B9-AED1789CA97B}" presName="connTx" presStyleLbl="parChTrans1D2" presStyleIdx="3" presStyleCnt="9"/>
      <dgm:spPr/>
    </dgm:pt>
    <dgm:pt modelId="{DDD14C23-1F4C-4BAE-A04E-AFECF97107C4}" type="pres">
      <dgm:prSet presAssocID="{98C4A734-2FC8-4B8A-81AA-397BA4F793AC}" presName="node" presStyleLbl="node1" presStyleIdx="3" presStyleCnt="9">
        <dgm:presLayoutVars>
          <dgm:bulletEnabled val="1"/>
        </dgm:presLayoutVars>
      </dgm:prSet>
      <dgm:spPr/>
    </dgm:pt>
    <dgm:pt modelId="{E300807E-B84D-4F51-A950-0B7DBE90AAD1}" type="pres">
      <dgm:prSet presAssocID="{05E36664-728D-481C-96EE-D6491678860E}" presName="Name9" presStyleLbl="parChTrans1D2" presStyleIdx="4" presStyleCnt="9"/>
      <dgm:spPr/>
    </dgm:pt>
    <dgm:pt modelId="{EE3EC7A5-913E-4D1C-805D-8C7955CB2D78}" type="pres">
      <dgm:prSet presAssocID="{05E36664-728D-481C-96EE-D6491678860E}" presName="connTx" presStyleLbl="parChTrans1D2" presStyleIdx="4" presStyleCnt="9"/>
      <dgm:spPr/>
    </dgm:pt>
    <dgm:pt modelId="{5B37F10D-7993-4480-AD5A-0D5B1003C936}" type="pres">
      <dgm:prSet presAssocID="{1C27B6D0-7A6B-4747-8C4D-78B1694F923A}" presName="node" presStyleLbl="node1" presStyleIdx="4" presStyleCnt="9">
        <dgm:presLayoutVars>
          <dgm:bulletEnabled val="1"/>
        </dgm:presLayoutVars>
      </dgm:prSet>
      <dgm:spPr/>
    </dgm:pt>
    <dgm:pt modelId="{93563E07-CF90-4F0C-97B0-62C4FE3975B6}" type="pres">
      <dgm:prSet presAssocID="{C4071371-CDF2-4768-A5C5-F57D3F7202FF}" presName="Name9" presStyleLbl="parChTrans1D2" presStyleIdx="5" presStyleCnt="9"/>
      <dgm:spPr/>
    </dgm:pt>
    <dgm:pt modelId="{7F044493-33B6-44F2-9FE6-4887B860CCD0}" type="pres">
      <dgm:prSet presAssocID="{C4071371-CDF2-4768-A5C5-F57D3F7202FF}" presName="connTx" presStyleLbl="parChTrans1D2" presStyleIdx="5" presStyleCnt="9"/>
      <dgm:spPr/>
    </dgm:pt>
    <dgm:pt modelId="{F3A1C8B1-56D5-41F0-94CE-D302141549CD}" type="pres">
      <dgm:prSet presAssocID="{4E2291CB-7C07-4CCA-87F8-D82770BA9EBE}" presName="node" presStyleLbl="node1" presStyleIdx="5" presStyleCnt="9">
        <dgm:presLayoutVars>
          <dgm:bulletEnabled val="1"/>
        </dgm:presLayoutVars>
      </dgm:prSet>
      <dgm:spPr/>
    </dgm:pt>
    <dgm:pt modelId="{0AC618CD-7266-417E-85FB-0BAB4EC1559D}" type="pres">
      <dgm:prSet presAssocID="{FACC497C-6439-4124-A3A4-8A411DD0E79B}" presName="Name9" presStyleLbl="parChTrans1D2" presStyleIdx="6" presStyleCnt="9"/>
      <dgm:spPr/>
    </dgm:pt>
    <dgm:pt modelId="{6E556173-0FEB-4EA7-9993-3AD358A82311}" type="pres">
      <dgm:prSet presAssocID="{FACC497C-6439-4124-A3A4-8A411DD0E79B}" presName="connTx" presStyleLbl="parChTrans1D2" presStyleIdx="6" presStyleCnt="9"/>
      <dgm:spPr/>
    </dgm:pt>
    <dgm:pt modelId="{9480647A-DA1F-42CD-BF39-B167E8BF2F13}" type="pres">
      <dgm:prSet presAssocID="{E5D68522-EC79-4DAD-9175-0547B026972D}" presName="node" presStyleLbl="node1" presStyleIdx="6" presStyleCnt="9">
        <dgm:presLayoutVars>
          <dgm:bulletEnabled val="1"/>
        </dgm:presLayoutVars>
      </dgm:prSet>
      <dgm:spPr/>
    </dgm:pt>
    <dgm:pt modelId="{92446BB9-5257-49D0-B8F8-BADD0B5FDE17}" type="pres">
      <dgm:prSet presAssocID="{1F5E1673-10E8-4B35-9091-20B01A097C5E}" presName="Name9" presStyleLbl="parChTrans1D2" presStyleIdx="7" presStyleCnt="9"/>
      <dgm:spPr/>
    </dgm:pt>
    <dgm:pt modelId="{C2EE2219-3DAA-41D9-BDED-885C24850387}" type="pres">
      <dgm:prSet presAssocID="{1F5E1673-10E8-4B35-9091-20B01A097C5E}" presName="connTx" presStyleLbl="parChTrans1D2" presStyleIdx="7" presStyleCnt="9"/>
      <dgm:spPr/>
    </dgm:pt>
    <dgm:pt modelId="{F39BD44E-148B-4072-97F5-3904C2360429}" type="pres">
      <dgm:prSet presAssocID="{C760F6D0-D63F-44AA-AABC-D17ECE43CD6F}" presName="node" presStyleLbl="node1" presStyleIdx="7" presStyleCnt="9">
        <dgm:presLayoutVars>
          <dgm:bulletEnabled val="1"/>
        </dgm:presLayoutVars>
      </dgm:prSet>
      <dgm:spPr/>
    </dgm:pt>
    <dgm:pt modelId="{306FEE20-89C5-4D63-BCD4-2EB0ACD136B8}" type="pres">
      <dgm:prSet presAssocID="{897F8B62-D30D-4118-9BBA-BAD405D7F0F3}" presName="Name9" presStyleLbl="parChTrans1D2" presStyleIdx="8" presStyleCnt="9"/>
      <dgm:spPr/>
    </dgm:pt>
    <dgm:pt modelId="{0DB97B0A-913F-4EE3-B1B5-2855C18ADD14}" type="pres">
      <dgm:prSet presAssocID="{897F8B62-D30D-4118-9BBA-BAD405D7F0F3}" presName="connTx" presStyleLbl="parChTrans1D2" presStyleIdx="8" presStyleCnt="9"/>
      <dgm:spPr/>
    </dgm:pt>
    <dgm:pt modelId="{555F4D62-B10E-4CD7-A352-9B144DD90F78}" type="pres">
      <dgm:prSet presAssocID="{5CE55AFF-3E2D-45E5-A2C5-98E0D90978F1}" presName="node" presStyleLbl="node1" presStyleIdx="8" presStyleCnt="9">
        <dgm:presLayoutVars>
          <dgm:bulletEnabled val="1"/>
        </dgm:presLayoutVars>
      </dgm:prSet>
      <dgm:spPr/>
    </dgm:pt>
  </dgm:ptLst>
  <dgm:cxnLst>
    <dgm:cxn modelId="{22BA6600-6977-4CB9-9C74-78AACEB8FC2F}" srcId="{15160D77-BEC4-43D4-ACF1-732835AE64C9}" destId="{8E9A4C84-5558-4A00-8A58-B33A72E2A68E}" srcOrd="1" destOrd="0" parTransId="{D6715B7E-506F-43D0-B6C1-3CA05B08E81C}" sibTransId="{19F41253-1E0B-4101-824B-954D22382CB6}"/>
    <dgm:cxn modelId="{BFBF7200-6F9C-4E81-B08D-3AFCE0A2816C}" type="presOf" srcId="{897F8B62-D30D-4118-9BBA-BAD405D7F0F3}" destId="{306FEE20-89C5-4D63-BCD4-2EB0ACD136B8}" srcOrd="0" destOrd="0" presId="urn:microsoft.com/office/officeart/2005/8/layout/radial1"/>
    <dgm:cxn modelId="{7F14FE01-41FD-4945-8058-21FB71019E14}" type="presOf" srcId="{05E36664-728D-481C-96EE-D6491678860E}" destId="{EE3EC7A5-913E-4D1C-805D-8C7955CB2D78}" srcOrd="1" destOrd="0" presId="urn:microsoft.com/office/officeart/2005/8/layout/radial1"/>
    <dgm:cxn modelId="{8224CA0E-55F1-45F9-9C2C-494188142677}" type="presOf" srcId="{D6715B7E-506F-43D0-B6C1-3CA05B08E81C}" destId="{FF893E63-24B1-4BC3-ABE3-F6E13F92880F}" srcOrd="1" destOrd="0" presId="urn:microsoft.com/office/officeart/2005/8/layout/radial1"/>
    <dgm:cxn modelId="{336F1A26-56DA-4E4C-B0A2-3F1CF9A2C82E}" srcId="{15160D77-BEC4-43D4-ACF1-732835AE64C9}" destId="{C760F6D0-D63F-44AA-AABC-D17ECE43CD6F}" srcOrd="7" destOrd="0" parTransId="{1F5E1673-10E8-4B35-9091-20B01A097C5E}" sibTransId="{420A9ADD-89EF-4B4F-82BC-AB4437BFD74D}"/>
    <dgm:cxn modelId="{1471B538-C429-4BA8-98E6-FC873D0F23DA}" type="presOf" srcId="{53DC0489-B199-4BAE-80E7-F88B1DD5F817}" destId="{8EE9BA0B-1867-44DB-9568-2328B08F2958}" srcOrd="1" destOrd="0" presId="urn:microsoft.com/office/officeart/2005/8/layout/radial1"/>
    <dgm:cxn modelId="{5A59AB3F-AF4D-4D60-B459-DA53DD6D06F8}" srcId="{15160D77-BEC4-43D4-ACF1-732835AE64C9}" destId="{1C27B6D0-7A6B-4747-8C4D-78B1694F923A}" srcOrd="4" destOrd="0" parTransId="{05E36664-728D-481C-96EE-D6491678860E}" sibTransId="{27C1B8EC-FD14-4FB0-884A-3B69B671F5E1}"/>
    <dgm:cxn modelId="{ED01F161-19C5-4728-A754-DEBD437AB908}" type="presOf" srcId="{FACC497C-6439-4124-A3A4-8A411DD0E79B}" destId="{6E556173-0FEB-4EA7-9993-3AD358A82311}" srcOrd="1" destOrd="0" presId="urn:microsoft.com/office/officeart/2005/8/layout/radial1"/>
    <dgm:cxn modelId="{D57B2F42-1278-4C01-90AD-560D29CEE122}" type="presOf" srcId="{EF5DB303-45E5-491B-B5B9-AED1789CA97B}" destId="{79C9EABF-FDA8-40D2-841D-510891CDCDB7}" srcOrd="0" destOrd="0" presId="urn:microsoft.com/office/officeart/2005/8/layout/radial1"/>
    <dgm:cxn modelId="{162A5366-199A-4F4F-B108-F31BA5B41552}" type="presOf" srcId="{4E2291CB-7C07-4CCA-87F8-D82770BA9EBE}" destId="{F3A1C8B1-56D5-41F0-94CE-D302141549CD}" srcOrd="0" destOrd="0" presId="urn:microsoft.com/office/officeart/2005/8/layout/radial1"/>
    <dgm:cxn modelId="{4B10416A-E9D3-4EE2-AD02-F11C6356C79E}" type="presOf" srcId="{05E36664-728D-481C-96EE-D6491678860E}" destId="{E300807E-B84D-4F51-A950-0B7DBE90AAD1}" srcOrd="0" destOrd="0" presId="urn:microsoft.com/office/officeart/2005/8/layout/radial1"/>
    <dgm:cxn modelId="{209EE44A-CDA0-4191-9885-B0633AA6EFCF}" type="presOf" srcId="{111AA7F4-F488-4B21-B281-0212D76E725C}" destId="{840D0A12-0266-470C-8581-911EA27B9761}" srcOrd="0" destOrd="0" presId="urn:microsoft.com/office/officeart/2005/8/layout/radial1"/>
    <dgm:cxn modelId="{D9116971-48DF-4C7F-BC5F-FA1835BDC39F}" type="presOf" srcId="{98C4A734-2FC8-4B8A-81AA-397BA4F793AC}" destId="{DDD14C23-1F4C-4BAE-A04E-AFECF97107C4}" srcOrd="0" destOrd="0" presId="urn:microsoft.com/office/officeart/2005/8/layout/radial1"/>
    <dgm:cxn modelId="{E5AE8E71-5DFA-45B1-BF67-E7149ECB37A9}" type="presOf" srcId="{53DC0489-B199-4BAE-80E7-F88B1DD5F817}" destId="{AB171C2A-A2B3-48E9-88C8-F26E192EC5CD}" srcOrd="0" destOrd="0" presId="urn:microsoft.com/office/officeart/2005/8/layout/radial1"/>
    <dgm:cxn modelId="{BFE72C74-F99D-4C79-A7B1-356B6A5861DD}" srcId="{15160D77-BEC4-43D4-ACF1-732835AE64C9}" destId="{98C4A734-2FC8-4B8A-81AA-397BA4F793AC}" srcOrd="3" destOrd="0" parTransId="{EF5DB303-45E5-491B-B5B9-AED1789CA97B}" sibTransId="{CFCA3568-4F1B-456F-9CB7-BDC34B97CF73}"/>
    <dgm:cxn modelId="{A2BBB574-2195-42F0-A7ED-E01B2DA1064E}" type="presOf" srcId="{897F8B62-D30D-4118-9BBA-BAD405D7F0F3}" destId="{0DB97B0A-913F-4EE3-B1B5-2855C18ADD14}" srcOrd="1" destOrd="0" presId="urn:microsoft.com/office/officeart/2005/8/layout/radial1"/>
    <dgm:cxn modelId="{2FFC8159-5F74-4F2A-A806-7168F7B2949F}" type="presOf" srcId="{72D3ADAF-2F7A-4BF8-A531-704A0A8CF598}" destId="{C89487E6-2EBA-4691-A0EB-02FF747FE47B}" srcOrd="0" destOrd="0" presId="urn:microsoft.com/office/officeart/2005/8/layout/radial1"/>
    <dgm:cxn modelId="{4CB10A7E-10E8-492C-B978-0A95EDF40D1F}" type="presOf" srcId="{15160D77-BEC4-43D4-ACF1-732835AE64C9}" destId="{FD788BC1-90DB-44F8-A62D-9EC357175279}" srcOrd="0" destOrd="0" presId="urn:microsoft.com/office/officeart/2005/8/layout/radial1"/>
    <dgm:cxn modelId="{A0FCC488-C5DE-47F2-9996-17DE4961EA97}" srcId="{15160D77-BEC4-43D4-ACF1-732835AE64C9}" destId="{E5D68522-EC79-4DAD-9175-0547B026972D}" srcOrd="6" destOrd="0" parTransId="{FACC497C-6439-4124-A3A4-8A411DD0E79B}" sibTransId="{8FA59B24-6A1E-4D8C-981B-FA1924C5B201}"/>
    <dgm:cxn modelId="{CD02698C-83CC-424B-A272-9DD74EBF91CC}" type="presOf" srcId="{2646A977-846D-4C76-B0FC-FAE67402BB11}" destId="{3A04315F-930B-45F1-81E7-CEA2301DD89C}" srcOrd="1" destOrd="0" presId="urn:microsoft.com/office/officeart/2005/8/layout/radial1"/>
    <dgm:cxn modelId="{65A38F8D-7D21-4842-8C68-E152E770691C}" srcId="{111AA7F4-F488-4B21-B281-0212D76E725C}" destId="{15160D77-BEC4-43D4-ACF1-732835AE64C9}" srcOrd="0" destOrd="0" parTransId="{09E75871-0C93-44C2-B517-D9DE4ED123B6}" sibTransId="{E9ADBFDC-54FA-4527-B2C7-2ED438D1CA38}"/>
    <dgm:cxn modelId="{9089A28F-EFE7-44A8-ADE0-A003C2DD2AC0}" type="presOf" srcId="{D6715B7E-506F-43D0-B6C1-3CA05B08E81C}" destId="{0941B145-B8C3-4454-AFFE-BBA2DC8852F6}" srcOrd="0" destOrd="0" presId="urn:microsoft.com/office/officeart/2005/8/layout/radial1"/>
    <dgm:cxn modelId="{6ECD3D91-5D26-4243-866A-2ACFE7A35F0A}" type="presOf" srcId="{FACC497C-6439-4124-A3A4-8A411DD0E79B}" destId="{0AC618CD-7266-417E-85FB-0BAB4EC1559D}" srcOrd="0" destOrd="0" presId="urn:microsoft.com/office/officeart/2005/8/layout/radial1"/>
    <dgm:cxn modelId="{D51BAF91-91FC-4FD2-9A10-2F2CC5378A72}" type="presOf" srcId="{1C27B6D0-7A6B-4747-8C4D-78B1694F923A}" destId="{5B37F10D-7993-4480-AD5A-0D5B1003C936}" srcOrd="0" destOrd="0" presId="urn:microsoft.com/office/officeart/2005/8/layout/radial1"/>
    <dgm:cxn modelId="{CAAE8A95-8686-4BD6-ACE6-8AFF559ECCA2}" type="presOf" srcId="{2646A977-846D-4C76-B0FC-FAE67402BB11}" destId="{9F999384-DEA1-4F27-9099-BBCE803BB371}" srcOrd="0" destOrd="0" presId="urn:microsoft.com/office/officeart/2005/8/layout/radial1"/>
    <dgm:cxn modelId="{9C6B1C97-27DC-4904-B859-CACDD8D9D7C3}" type="presOf" srcId="{C760F6D0-D63F-44AA-AABC-D17ECE43CD6F}" destId="{F39BD44E-148B-4072-97F5-3904C2360429}" srcOrd="0" destOrd="0" presId="urn:microsoft.com/office/officeart/2005/8/layout/radial1"/>
    <dgm:cxn modelId="{269A179E-4991-4342-AE36-667D29023915}" type="presOf" srcId="{C4071371-CDF2-4768-A5C5-F57D3F7202FF}" destId="{93563E07-CF90-4F0C-97B0-62C4FE3975B6}" srcOrd="0" destOrd="0" presId="urn:microsoft.com/office/officeart/2005/8/layout/radial1"/>
    <dgm:cxn modelId="{F7CBBFAD-AC07-46DC-AC74-8F997D651C7F}" type="presOf" srcId="{1F5E1673-10E8-4B35-9091-20B01A097C5E}" destId="{C2EE2219-3DAA-41D9-BDED-885C24850387}" srcOrd="1" destOrd="0" presId="urn:microsoft.com/office/officeart/2005/8/layout/radial1"/>
    <dgm:cxn modelId="{CF7E8CB2-A807-4CEB-A80A-807C71E36CE2}" type="presOf" srcId="{E5D68522-EC79-4DAD-9175-0547B026972D}" destId="{9480647A-DA1F-42CD-BF39-B167E8BF2F13}" srcOrd="0" destOrd="0" presId="urn:microsoft.com/office/officeart/2005/8/layout/radial1"/>
    <dgm:cxn modelId="{4EA1A8BD-D388-45EE-91DB-5BC213C57CEB}" type="presOf" srcId="{EF5DB303-45E5-491B-B5B9-AED1789CA97B}" destId="{C9EB75E8-9201-443C-9C1E-C5E1BECDAC15}" srcOrd="1" destOrd="0" presId="urn:microsoft.com/office/officeart/2005/8/layout/radial1"/>
    <dgm:cxn modelId="{3BB929C3-2DFB-441A-B1DB-5F8CED6436B4}" type="presOf" srcId="{1F5E1673-10E8-4B35-9091-20B01A097C5E}" destId="{92446BB9-5257-49D0-B8F8-BADD0B5FDE17}" srcOrd="0" destOrd="0" presId="urn:microsoft.com/office/officeart/2005/8/layout/radial1"/>
    <dgm:cxn modelId="{D9411BC6-0499-4758-8355-685262722C69}" type="presOf" srcId="{8E9A4C84-5558-4A00-8A58-B33A72E2A68E}" destId="{FECD5253-EEBD-41FF-8D14-EF711038570F}" srcOrd="0" destOrd="0" presId="urn:microsoft.com/office/officeart/2005/8/layout/radial1"/>
    <dgm:cxn modelId="{49CC99C6-A00D-407C-8C9D-D754672E9929}" srcId="{15160D77-BEC4-43D4-ACF1-732835AE64C9}" destId="{4D4B2576-5BCE-4F79-A32A-59B670449CFD}" srcOrd="0" destOrd="0" parTransId="{2646A977-846D-4C76-B0FC-FAE67402BB11}" sibTransId="{A524E35F-B6CE-4C9E-9766-A29F846D4D59}"/>
    <dgm:cxn modelId="{618061CD-0AF3-4CFC-9BE0-C717E4137BB2}" type="presOf" srcId="{5CE55AFF-3E2D-45E5-A2C5-98E0D90978F1}" destId="{555F4D62-B10E-4CD7-A352-9B144DD90F78}" srcOrd="0" destOrd="0" presId="urn:microsoft.com/office/officeart/2005/8/layout/radial1"/>
    <dgm:cxn modelId="{8D9197D0-A2E7-40F2-B722-EE7E514B84E0}" type="presOf" srcId="{C4071371-CDF2-4768-A5C5-F57D3F7202FF}" destId="{7F044493-33B6-44F2-9FE6-4887B860CCD0}" srcOrd="1" destOrd="0" presId="urn:microsoft.com/office/officeart/2005/8/layout/radial1"/>
    <dgm:cxn modelId="{E8DAA7DC-0803-412C-84CA-1FEF6A419D44}" srcId="{15160D77-BEC4-43D4-ACF1-732835AE64C9}" destId="{4E2291CB-7C07-4CCA-87F8-D82770BA9EBE}" srcOrd="5" destOrd="0" parTransId="{C4071371-CDF2-4768-A5C5-F57D3F7202FF}" sibTransId="{A5381F07-01DB-49CC-B64F-75C41009F3A3}"/>
    <dgm:cxn modelId="{136772EB-A153-40F4-94A9-AAA2F293003B}" srcId="{15160D77-BEC4-43D4-ACF1-732835AE64C9}" destId="{72D3ADAF-2F7A-4BF8-A531-704A0A8CF598}" srcOrd="2" destOrd="0" parTransId="{53DC0489-B199-4BAE-80E7-F88B1DD5F817}" sibTransId="{59532953-096A-45F6-B644-F31B813E55F3}"/>
    <dgm:cxn modelId="{54CA0FF5-ABEE-40A8-A392-90F39562D91A}" type="presOf" srcId="{4D4B2576-5BCE-4F79-A32A-59B670449CFD}" destId="{824E69A7-5CED-4789-AF1F-2A58D696BC83}" srcOrd="0" destOrd="0" presId="urn:microsoft.com/office/officeart/2005/8/layout/radial1"/>
    <dgm:cxn modelId="{ABE0BBF7-544A-4A8B-B3EC-BCDC535ECCEE}" srcId="{15160D77-BEC4-43D4-ACF1-732835AE64C9}" destId="{5CE55AFF-3E2D-45E5-A2C5-98E0D90978F1}" srcOrd="8" destOrd="0" parTransId="{897F8B62-D30D-4118-9BBA-BAD405D7F0F3}" sibTransId="{D7BDEF22-20DD-4DE5-BBDC-6271112643EF}"/>
    <dgm:cxn modelId="{F1EC6317-2DFE-4A76-92FB-0D6142B2A5DB}" type="presParOf" srcId="{840D0A12-0266-470C-8581-911EA27B9761}" destId="{FD788BC1-90DB-44F8-A62D-9EC357175279}" srcOrd="0" destOrd="0" presId="urn:microsoft.com/office/officeart/2005/8/layout/radial1"/>
    <dgm:cxn modelId="{47E4AD02-A187-4C96-BE3F-F12085D3EB0D}" type="presParOf" srcId="{840D0A12-0266-470C-8581-911EA27B9761}" destId="{9F999384-DEA1-4F27-9099-BBCE803BB371}" srcOrd="1" destOrd="0" presId="urn:microsoft.com/office/officeart/2005/8/layout/radial1"/>
    <dgm:cxn modelId="{3883A2AA-5214-4458-8B33-C05D74AAB104}" type="presParOf" srcId="{9F999384-DEA1-4F27-9099-BBCE803BB371}" destId="{3A04315F-930B-45F1-81E7-CEA2301DD89C}" srcOrd="0" destOrd="0" presId="urn:microsoft.com/office/officeart/2005/8/layout/radial1"/>
    <dgm:cxn modelId="{B1733697-CC23-421E-8D02-E8F4661F209B}" type="presParOf" srcId="{840D0A12-0266-470C-8581-911EA27B9761}" destId="{824E69A7-5CED-4789-AF1F-2A58D696BC83}" srcOrd="2" destOrd="0" presId="urn:microsoft.com/office/officeart/2005/8/layout/radial1"/>
    <dgm:cxn modelId="{F17B12ED-872E-4A63-A47C-A06041B5AD11}" type="presParOf" srcId="{840D0A12-0266-470C-8581-911EA27B9761}" destId="{0941B145-B8C3-4454-AFFE-BBA2DC8852F6}" srcOrd="3" destOrd="0" presId="urn:microsoft.com/office/officeart/2005/8/layout/radial1"/>
    <dgm:cxn modelId="{A7723D55-D8B9-414C-8E30-91BC201C6DA1}" type="presParOf" srcId="{0941B145-B8C3-4454-AFFE-BBA2DC8852F6}" destId="{FF893E63-24B1-4BC3-ABE3-F6E13F92880F}" srcOrd="0" destOrd="0" presId="urn:microsoft.com/office/officeart/2005/8/layout/radial1"/>
    <dgm:cxn modelId="{723CA80A-5781-4CA6-8C53-7D40A6BD009A}" type="presParOf" srcId="{840D0A12-0266-470C-8581-911EA27B9761}" destId="{FECD5253-EEBD-41FF-8D14-EF711038570F}" srcOrd="4" destOrd="0" presId="urn:microsoft.com/office/officeart/2005/8/layout/radial1"/>
    <dgm:cxn modelId="{10B3B38A-13F5-4669-8CFD-3F6E5FBB46F8}" type="presParOf" srcId="{840D0A12-0266-470C-8581-911EA27B9761}" destId="{AB171C2A-A2B3-48E9-88C8-F26E192EC5CD}" srcOrd="5" destOrd="0" presId="urn:microsoft.com/office/officeart/2005/8/layout/radial1"/>
    <dgm:cxn modelId="{40628202-E254-4A37-9BB5-DFBC942EC563}" type="presParOf" srcId="{AB171C2A-A2B3-48E9-88C8-F26E192EC5CD}" destId="{8EE9BA0B-1867-44DB-9568-2328B08F2958}" srcOrd="0" destOrd="0" presId="urn:microsoft.com/office/officeart/2005/8/layout/radial1"/>
    <dgm:cxn modelId="{1CCFC0F3-ECA6-4645-9936-8269291B6DFD}" type="presParOf" srcId="{840D0A12-0266-470C-8581-911EA27B9761}" destId="{C89487E6-2EBA-4691-A0EB-02FF747FE47B}" srcOrd="6" destOrd="0" presId="urn:microsoft.com/office/officeart/2005/8/layout/radial1"/>
    <dgm:cxn modelId="{DCFF0388-27A2-468A-892D-EB4E56CC07C0}" type="presParOf" srcId="{840D0A12-0266-470C-8581-911EA27B9761}" destId="{79C9EABF-FDA8-40D2-841D-510891CDCDB7}" srcOrd="7" destOrd="0" presId="urn:microsoft.com/office/officeart/2005/8/layout/radial1"/>
    <dgm:cxn modelId="{32683A57-A8B1-4142-BF0B-1DCD3F3D17C4}" type="presParOf" srcId="{79C9EABF-FDA8-40D2-841D-510891CDCDB7}" destId="{C9EB75E8-9201-443C-9C1E-C5E1BECDAC15}" srcOrd="0" destOrd="0" presId="urn:microsoft.com/office/officeart/2005/8/layout/radial1"/>
    <dgm:cxn modelId="{2AAB34E6-D4AE-41CD-8E71-DE7F5EA48B20}" type="presParOf" srcId="{840D0A12-0266-470C-8581-911EA27B9761}" destId="{DDD14C23-1F4C-4BAE-A04E-AFECF97107C4}" srcOrd="8" destOrd="0" presId="urn:microsoft.com/office/officeart/2005/8/layout/radial1"/>
    <dgm:cxn modelId="{EE9CD8BF-E7CB-4041-86D3-95968BB57431}" type="presParOf" srcId="{840D0A12-0266-470C-8581-911EA27B9761}" destId="{E300807E-B84D-4F51-A950-0B7DBE90AAD1}" srcOrd="9" destOrd="0" presId="urn:microsoft.com/office/officeart/2005/8/layout/radial1"/>
    <dgm:cxn modelId="{9EAAFDC8-DF12-4A1E-A78B-2DD9B926FB45}" type="presParOf" srcId="{E300807E-B84D-4F51-A950-0B7DBE90AAD1}" destId="{EE3EC7A5-913E-4D1C-805D-8C7955CB2D78}" srcOrd="0" destOrd="0" presId="urn:microsoft.com/office/officeart/2005/8/layout/radial1"/>
    <dgm:cxn modelId="{AEED27D6-5E8E-4E0B-B7F7-5ACDF7DEC752}" type="presParOf" srcId="{840D0A12-0266-470C-8581-911EA27B9761}" destId="{5B37F10D-7993-4480-AD5A-0D5B1003C936}" srcOrd="10" destOrd="0" presId="urn:microsoft.com/office/officeart/2005/8/layout/radial1"/>
    <dgm:cxn modelId="{3F9CA3C4-0211-48F2-A395-F1073E0A48EF}" type="presParOf" srcId="{840D0A12-0266-470C-8581-911EA27B9761}" destId="{93563E07-CF90-4F0C-97B0-62C4FE3975B6}" srcOrd="11" destOrd="0" presId="urn:microsoft.com/office/officeart/2005/8/layout/radial1"/>
    <dgm:cxn modelId="{3C2567E6-ED95-46FE-93F7-100241C815E2}" type="presParOf" srcId="{93563E07-CF90-4F0C-97B0-62C4FE3975B6}" destId="{7F044493-33B6-44F2-9FE6-4887B860CCD0}" srcOrd="0" destOrd="0" presId="urn:microsoft.com/office/officeart/2005/8/layout/radial1"/>
    <dgm:cxn modelId="{2ED69557-E482-45A7-9737-7935210EF64B}" type="presParOf" srcId="{840D0A12-0266-470C-8581-911EA27B9761}" destId="{F3A1C8B1-56D5-41F0-94CE-D302141549CD}" srcOrd="12" destOrd="0" presId="urn:microsoft.com/office/officeart/2005/8/layout/radial1"/>
    <dgm:cxn modelId="{FEBCBFE8-7CCC-4116-BD2E-357C6AFD71B3}" type="presParOf" srcId="{840D0A12-0266-470C-8581-911EA27B9761}" destId="{0AC618CD-7266-417E-85FB-0BAB4EC1559D}" srcOrd="13" destOrd="0" presId="urn:microsoft.com/office/officeart/2005/8/layout/radial1"/>
    <dgm:cxn modelId="{AA297EBD-16E2-4170-A6AA-8AB54525E531}" type="presParOf" srcId="{0AC618CD-7266-417E-85FB-0BAB4EC1559D}" destId="{6E556173-0FEB-4EA7-9993-3AD358A82311}" srcOrd="0" destOrd="0" presId="urn:microsoft.com/office/officeart/2005/8/layout/radial1"/>
    <dgm:cxn modelId="{02BE4DEA-FD72-4032-B2A0-45919B450663}" type="presParOf" srcId="{840D0A12-0266-470C-8581-911EA27B9761}" destId="{9480647A-DA1F-42CD-BF39-B167E8BF2F13}" srcOrd="14" destOrd="0" presId="urn:microsoft.com/office/officeart/2005/8/layout/radial1"/>
    <dgm:cxn modelId="{6844E800-1354-4530-86F9-F401466E0BDF}" type="presParOf" srcId="{840D0A12-0266-470C-8581-911EA27B9761}" destId="{92446BB9-5257-49D0-B8F8-BADD0B5FDE17}" srcOrd="15" destOrd="0" presId="urn:microsoft.com/office/officeart/2005/8/layout/radial1"/>
    <dgm:cxn modelId="{A4087802-7268-415B-BE6F-D27D01FE0B25}" type="presParOf" srcId="{92446BB9-5257-49D0-B8F8-BADD0B5FDE17}" destId="{C2EE2219-3DAA-41D9-BDED-885C24850387}" srcOrd="0" destOrd="0" presId="urn:microsoft.com/office/officeart/2005/8/layout/radial1"/>
    <dgm:cxn modelId="{281E8EE4-374B-48F3-9798-167D032E6E90}" type="presParOf" srcId="{840D0A12-0266-470C-8581-911EA27B9761}" destId="{F39BD44E-148B-4072-97F5-3904C2360429}" srcOrd="16" destOrd="0" presId="urn:microsoft.com/office/officeart/2005/8/layout/radial1"/>
    <dgm:cxn modelId="{C5808AD4-63A6-4AA7-B86F-8E5F3D81E5FA}" type="presParOf" srcId="{840D0A12-0266-470C-8581-911EA27B9761}" destId="{306FEE20-89C5-4D63-BCD4-2EB0ACD136B8}" srcOrd="17" destOrd="0" presId="urn:microsoft.com/office/officeart/2005/8/layout/radial1"/>
    <dgm:cxn modelId="{35B3D319-120E-410B-9B00-F74D4DDD941D}" type="presParOf" srcId="{306FEE20-89C5-4D63-BCD4-2EB0ACD136B8}" destId="{0DB97B0A-913F-4EE3-B1B5-2855C18ADD14}" srcOrd="0" destOrd="0" presId="urn:microsoft.com/office/officeart/2005/8/layout/radial1"/>
    <dgm:cxn modelId="{2305B630-1A7B-472B-9263-C21EDED560B5}" type="presParOf" srcId="{840D0A12-0266-470C-8581-911EA27B9761}" destId="{555F4D62-B10E-4CD7-A352-9B144DD90F78}" srcOrd="18"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11AA7F4-F488-4B21-B281-0212D76E725C}"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pt-BR"/>
        </a:p>
      </dgm:t>
    </dgm:pt>
    <dgm:pt modelId="{15160D77-BEC4-43D4-ACF1-732835AE64C9}">
      <dgm:prSet custT="1"/>
      <dgm:spPr/>
      <dgm:t>
        <a:bodyPr/>
        <a:lstStyle/>
        <a:p>
          <a:r>
            <a:rPr lang="en-US" sz="1200" dirty="0">
              <a:latin typeface="Arial" panose="020B0604020202020204" pitchFamily="34" charset="0"/>
              <a:cs typeface="Arial" panose="020B0604020202020204" pitchFamily="34" charset="0"/>
            </a:rPr>
            <a:t>Data Columns obtained by using Wikipedia Web Scraping:</a:t>
          </a:r>
          <a:endParaRPr lang="pt-BR" sz="1400" dirty="0">
            <a:latin typeface="Arial" panose="020B0604020202020204" pitchFamily="34" charset="0"/>
            <a:cs typeface="Arial" panose="020B0604020202020204" pitchFamily="34" charset="0"/>
          </a:endParaRPr>
        </a:p>
      </dgm:t>
    </dgm:pt>
    <dgm:pt modelId="{09E75871-0C93-44C2-B517-D9DE4ED123B6}" type="parTrans" cxnId="{65A38F8D-7D21-4842-8C68-E152E770691C}">
      <dgm:prSet/>
      <dgm:spPr/>
      <dgm:t>
        <a:bodyPr/>
        <a:lstStyle/>
        <a:p>
          <a:endParaRPr lang="pt-BR"/>
        </a:p>
      </dgm:t>
    </dgm:pt>
    <dgm:pt modelId="{E9ADBFDC-54FA-4527-B2C7-2ED438D1CA38}" type="sibTrans" cxnId="{65A38F8D-7D21-4842-8C68-E152E770691C}">
      <dgm:prSet/>
      <dgm:spPr/>
      <dgm:t>
        <a:bodyPr/>
        <a:lstStyle/>
        <a:p>
          <a:endParaRPr lang="pt-BR"/>
        </a:p>
      </dgm:t>
    </dgm:pt>
    <dgm:pt modelId="{E0916F0A-64DC-43D5-848B-4A5609E9B676}">
      <dgm:prSet custT="1"/>
      <dgm:spPr/>
      <dgm:t>
        <a:bodyPr/>
        <a:lstStyle/>
        <a:p>
          <a:r>
            <a:rPr lang="en-US" sz="1600" dirty="0">
              <a:latin typeface="Arial" panose="020B0604020202020204" pitchFamily="34" charset="0"/>
              <a:cs typeface="Arial" panose="020B0604020202020204" pitchFamily="34" charset="0"/>
            </a:rPr>
            <a:t>Flight No., Launch site</a:t>
          </a:r>
          <a:endParaRPr lang="pt-BR" sz="1600" dirty="0">
            <a:latin typeface="Arial" panose="020B0604020202020204" pitchFamily="34" charset="0"/>
            <a:cs typeface="Arial" panose="020B0604020202020204" pitchFamily="34" charset="0"/>
          </a:endParaRPr>
        </a:p>
      </dgm:t>
    </dgm:pt>
    <dgm:pt modelId="{364BD4C5-1A2F-4B78-9F6B-B0C1AE9408B7}" type="parTrans" cxnId="{40349EEB-65A2-4F8C-8ACD-778AA998D858}">
      <dgm:prSet/>
      <dgm:spPr/>
      <dgm:t>
        <a:bodyPr/>
        <a:lstStyle/>
        <a:p>
          <a:endParaRPr lang="pt-BR"/>
        </a:p>
      </dgm:t>
    </dgm:pt>
    <dgm:pt modelId="{5B73818A-1B5A-4792-8AE7-BBB0C1E993E5}" type="sibTrans" cxnId="{40349EEB-65A2-4F8C-8ACD-778AA998D858}">
      <dgm:prSet/>
      <dgm:spPr/>
      <dgm:t>
        <a:bodyPr/>
        <a:lstStyle/>
        <a:p>
          <a:endParaRPr lang="pt-BR"/>
        </a:p>
      </dgm:t>
    </dgm:pt>
    <dgm:pt modelId="{B86743A8-796A-4854-B922-B54A052C466C}">
      <dgm:prSet custT="1"/>
      <dgm:spPr/>
      <dgm:t>
        <a:bodyPr/>
        <a:lstStyle/>
        <a:p>
          <a:r>
            <a:rPr lang="en-US" sz="2000" dirty="0">
              <a:latin typeface="Arial" panose="020B0604020202020204" pitchFamily="34" charset="0"/>
              <a:cs typeface="Arial" panose="020B0604020202020204" pitchFamily="34" charset="0"/>
            </a:rPr>
            <a:t>Payload, </a:t>
          </a:r>
          <a:r>
            <a:rPr lang="en-US" sz="2000" dirty="0" err="1">
              <a:latin typeface="Arial" panose="020B0604020202020204" pitchFamily="34" charset="0"/>
              <a:cs typeface="Arial" panose="020B0604020202020204" pitchFamily="34" charset="0"/>
            </a:rPr>
            <a:t>PayloadMass</a:t>
          </a:r>
          <a:endParaRPr lang="pt-BR" sz="1050" dirty="0">
            <a:latin typeface="Arial" panose="020B0604020202020204" pitchFamily="34" charset="0"/>
            <a:cs typeface="Arial" panose="020B0604020202020204" pitchFamily="34" charset="0"/>
          </a:endParaRPr>
        </a:p>
      </dgm:t>
    </dgm:pt>
    <dgm:pt modelId="{688520F1-CD22-4883-9625-8A74D8A5FF6D}" type="parTrans" cxnId="{4005470C-29EC-4AA0-A2C5-737C9D427810}">
      <dgm:prSet/>
      <dgm:spPr/>
      <dgm:t>
        <a:bodyPr/>
        <a:lstStyle/>
        <a:p>
          <a:endParaRPr lang="pt-BR"/>
        </a:p>
      </dgm:t>
    </dgm:pt>
    <dgm:pt modelId="{3944C778-590D-42BD-A1E1-C8D993B4A783}" type="sibTrans" cxnId="{4005470C-29EC-4AA0-A2C5-737C9D427810}">
      <dgm:prSet/>
      <dgm:spPr/>
      <dgm:t>
        <a:bodyPr/>
        <a:lstStyle/>
        <a:p>
          <a:endParaRPr lang="pt-BR"/>
        </a:p>
      </dgm:t>
    </dgm:pt>
    <dgm:pt modelId="{F97EFA65-6A80-467D-A54D-86EF3E29A618}">
      <dgm:prSet custT="1"/>
      <dgm:spPr/>
      <dgm:t>
        <a:bodyPr/>
        <a:lstStyle/>
        <a:p>
          <a:r>
            <a:rPr lang="en-US" sz="1800" dirty="0">
              <a:latin typeface="Arial" panose="020B0604020202020204" pitchFamily="34" charset="0"/>
              <a:cs typeface="Arial" panose="020B0604020202020204" pitchFamily="34" charset="0"/>
            </a:rPr>
            <a:t>Orbit, Customer</a:t>
          </a:r>
          <a:endParaRPr lang="pt-BR" sz="1050" dirty="0">
            <a:latin typeface="Arial" panose="020B0604020202020204" pitchFamily="34" charset="0"/>
            <a:cs typeface="Arial" panose="020B0604020202020204" pitchFamily="34" charset="0"/>
          </a:endParaRPr>
        </a:p>
      </dgm:t>
    </dgm:pt>
    <dgm:pt modelId="{6CADA1C5-F0B8-47A7-9BBC-6B45A693B0F2}" type="parTrans" cxnId="{9E6E500D-C770-4C0E-A3BE-739C4F77F022}">
      <dgm:prSet/>
      <dgm:spPr/>
      <dgm:t>
        <a:bodyPr/>
        <a:lstStyle/>
        <a:p>
          <a:endParaRPr lang="pt-BR"/>
        </a:p>
      </dgm:t>
    </dgm:pt>
    <dgm:pt modelId="{D370D473-B2BE-4B7F-87FB-F3288C866FA4}" type="sibTrans" cxnId="{9E6E500D-C770-4C0E-A3BE-739C4F77F022}">
      <dgm:prSet/>
      <dgm:spPr/>
      <dgm:t>
        <a:bodyPr/>
        <a:lstStyle/>
        <a:p>
          <a:endParaRPr lang="pt-BR"/>
        </a:p>
      </dgm:t>
    </dgm:pt>
    <dgm:pt modelId="{6A89A422-D368-43ED-A19C-5286A655CD62}">
      <dgm:prSet custT="1"/>
      <dgm:spPr/>
      <dgm:t>
        <a:bodyPr/>
        <a:lstStyle/>
        <a:p>
          <a:r>
            <a:rPr lang="en-US" sz="1600" dirty="0" err="1">
              <a:latin typeface="Arial" panose="020B0604020202020204" pitchFamily="34" charset="0"/>
              <a:cs typeface="Arial" panose="020B0604020202020204" pitchFamily="34" charset="0"/>
            </a:rPr>
            <a:t>LaunchOutcome</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VersionBooster</a:t>
          </a:r>
          <a:endParaRPr lang="pt-BR" sz="1050" dirty="0">
            <a:latin typeface="Arial" panose="020B0604020202020204" pitchFamily="34" charset="0"/>
            <a:cs typeface="Arial" panose="020B0604020202020204" pitchFamily="34" charset="0"/>
          </a:endParaRPr>
        </a:p>
      </dgm:t>
    </dgm:pt>
    <dgm:pt modelId="{B9A2815D-DF79-47A2-A504-73CE4B6E449E}" type="parTrans" cxnId="{9978BC8F-0350-4F96-AA16-89B28F463307}">
      <dgm:prSet/>
      <dgm:spPr/>
      <dgm:t>
        <a:bodyPr/>
        <a:lstStyle/>
        <a:p>
          <a:endParaRPr lang="pt-BR"/>
        </a:p>
      </dgm:t>
    </dgm:pt>
    <dgm:pt modelId="{D98D5365-1913-416D-AE3D-30D672D6FFCF}" type="sibTrans" cxnId="{9978BC8F-0350-4F96-AA16-89B28F463307}">
      <dgm:prSet/>
      <dgm:spPr/>
      <dgm:t>
        <a:bodyPr/>
        <a:lstStyle/>
        <a:p>
          <a:endParaRPr lang="pt-BR"/>
        </a:p>
      </dgm:t>
    </dgm:pt>
    <dgm:pt modelId="{6CE3B288-4D48-49A0-A13F-815290B20114}">
      <dgm:prSet custT="1"/>
      <dgm:spPr/>
      <dgm:t>
        <a:bodyPr/>
        <a:lstStyle/>
        <a:p>
          <a:r>
            <a:rPr lang="en-US" sz="1600" dirty="0" err="1">
              <a:latin typeface="Arial" panose="020B0604020202020204" pitchFamily="34" charset="0"/>
              <a:cs typeface="Arial" panose="020B0604020202020204" pitchFamily="34" charset="0"/>
            </a:rPr>
            <a:t>Boosterlanding</a:t>
          </a:r>
          <a:r>
            <a:rPr lang="en-US" sz="1600" dirty="0">
              <a:latin typeface="Arial" panose="020B0604020202020204" pitchFamily="34" charset="0"/>
              <a:cs typeface="Arial" panose="020B0604020202020204" pitchFamily="34" charset="0"/>
            </a:rPr>
            <a:t>, Date, Time</a:t>
          </a:r>
          <a:endParaRPr lang="pt-BR" sz="1600" dirty="0">
            <a:latin typeface="Arial" panose="020B0604020202020204" pitchFamily="34" charset="0"/>
            <a:cs typeface="Arial" panose="020B0604020202020204" pitchFamily="34" charset="0"/>
          </a:endParaRPr>
        </a:p>
      </dgm:t>
    </dgm:pt>
    <dgm:pt modelId="{E78424FB-CE37-424B-9743-3FEA58D0E8BD}" type="parTrans" cxnId="{0D580A23-E7CD-4C12-9116-89A0F2F7901C}">
      <dgm:prSet/>
      <dgm:spPr/>
      <dgm:t>
        <a:bodyPr/>
        <a:lstStyle/>
        <a:p>
          <a:endParaRPr lang="pt-BR"/>
        </a:p>
      </dgm:t>
    </dgm:pt>
    <dgm:pt modelId="{66637E13-6305-402F-A0D1-29CCE5F095E3}" type="sibTrans" cxnId="{0D580A23-E7CD-4C12-9116-89A0F2F7901C}">
      <dgm:prSet/>
      <dgm:spPr/>
      <dgm:t>
        <a:bodyPr/>
        <a:lstStyle/>
        <a:p>
          <a:endParaRPr lang="pt-BR"/>
        </a:p>
      </dgm:t>
    </dgm:pt>
    <dgm:pt modelId="{840D0A12-0266-470C-8581-911EA27B9761}" type="pres">
      <dgm:prSet presAssocID="{111AA7F4-F488-4B21-B281-0212D76E725C}" presName="cycle" presStyleCnt="0">
        <dgm:presLayoutVars>
          <dgm:chMax val="1"/>
          <dgm:dir/>
          <dgm:animLvl val="ctr"/>
          <dgm:resizeHandles val="exact"/>
        </dgm:presLayoutVars>
      </dgm:prSet>
      <dgm:spPr/>
    </dgm:pt>
    <dgm:pt modelId="{FD788BC1-90DB-44F8-A62D-9EC357175279}" type="pres">
      <dgm:prSet presAssocID="{15160D77-BEC4-43D4-ACF1-732835AE64C9}" presName="centerShape" presStyleLbl="node0" presStyleIdx="0" presStyleCnt="1"/>
      <dgm:spPr/>
    </dgm:pt>
    <dgm:pt modelId="{4D076D74-E117-47EB-92AB-18554C5F249F}" type="pres">
      <dgm:prSet presAssocID="{364BD4C5-1A2F-4B78-9F6B-B0C1AE9408B7}" presName="Name9" presStyleLbl="parChTrans1D2" presStyleIdx="0" presStyleCnt="5"/>
      <dgm:spPr/>
    </dgm:pt>
    <dgm:pt modelId="{801BC556-77F0-41C9-8B70-BA85B804CB6B}" type="pres">
      <dgm:prSet presAssocID="{364BD4C5-1A2F-4B78-9F6B-B0C1AE9408B7}" presName="connTx" presStyleLbl="parChTrans1D2" presStyleIdx="0" presStyleCnt="5"/>
      <dgm:spPr/>
    </dgm:pt>
    <dgm:pt modelId="{7A6BDF39-D05C-46BB-8AD6-A6DBB8A8DF70}" type="pres">
      <dgm:prSet presAssocID="{E0916F0A-64DC-43D5-848B-4A5609E9B676}" presName="node" presStyleLbl="node1" presStyleIdx="0" presStyleCnt="5">
        <dgm:presLayoutVars>
          <dgm:bulletEnabled val="1"/>
        </dgm:presLayoutVars>
      </dgm:prSet>
      <dgm:spPr/>
    </dgm:pt>
    <dgm:pt modelId="{6C48884F-21BB-4D55-8706-42C457089686}" type="pres">
      <dgm:prSet presAssocID="{688520F1-CD22-4883-9625-8A74D8A5FF6D}" presName="Name9" presStyleLbl="parChTrans1D2" presStyleIdx="1" presStyleCnt="5"/>
      <dgm:spPr/>
    </dgm:pt>
    <dgm:pt modelId="{ED2510E9-85B9-4CE6-A33D-60C9D1192062}" type="pres">
      <dgm:prSet presAssocID="{688520F1-CD22-4883-9625-8A74D8A5FF6D}" presName="connTx" presStyleLbl="parChTrans1D2" presStyleIdx="1" presStyleCnt="5"/>
      <dgm:spPr/>
    </dgm:pt>
    <dgm:pt modelId="{9F30B543-8177-4A1F-B1CC-69ADA2E97E62}" type="pres">
      <dgm:prSet presAssocID="{B86743A8-796A-4854-B922-B54A052C466C}" presName="node" presStyleLbl="node1" presStyleIdx="1" presStyleCnt="5">
        <dgm:presLayoutVars>
          <dgm:bulletEnabled val="1"/>
        </dgm:presLayoutVars>
      </dgm:prSet>
      <dgm:spPr/>
    </dgm:pt>
    <dgm:pt modelId="{99962B4A-8B42-4863-947B-DC1CD214D328}" type="pres">
      <dgm:prSet presAssocID="{6CADA1C5-F0B8-47A7-9BBC-6B45A693B0F2}" presName="Name9" presStyleLbl="parChTrans1D2" presStyleIdx="2" presStyleCnt="5"/>
      <dgm:spPr/>
    </dgm:pt>
    <dgm:pt modelId="{33A1D293-85F3-4B08-812A-A9D614249472}" type="pres">
      <dgm:prSet presAssocID="{6CADA1C5-F0B8-47A7-9BBC-6B45A693B0F2}" presName="connTx" presStyleLbl="parChTrans1D2" presStyleIdx="2" presStyleCnt="5"/>
      <dgm:spPr/>
    </dgm:pt>
    <dgm:pt modelId="{9E9C1C1F-1BE5-4C82-BB12-84F63E9D93E6}" type="pres">
      <dgm:prSet presAssocID="{F97EFA65-6A80-467D-A54D-86EF3E29A618}" presName="node" presStyleLbl="node1" presStyleIdx="2" presStyleCnt="5">
        <dgm:presLayoutVars>
          <dgm:bulletEnabled val="1"/>
        </dgm:presLayoutVars>
      </dgm:prSet>
      <dgm:spPr/>
    </dgm:pt>
    <dgm:pt modelId="{1321B433-EFAC-4256-84D9-45BFBC9D184B}" type="pres">
      <dgm:prSet presAssocID="{B9A2815D-DF79-47A2-A504-73CE4B6E449E}" presName="Name9" presStyleLbl="parChTrans1D2" presStyleIdx="3" presStyleCnt="5"/>
      <dgm:spPr/>
    </dgm:pt>
    <dgm:pt modelId="{F4147118-715A-4555-AC53-3D8597A32D4C}" type="pres">
      <dgm:prSet presAssocID="{B9A2815D-DF79-47A2-A504-73CE4B6E449E}" presName="connTx" presStyleLbl="parChTrans1D2" presStyleIdx="3" presStyleCnt="5"/>
      <dgm:spPr/>
    </dgm:pt>
    <dgm:pt modelId="{2FB68E6D-59BC-403D-A0CE-12DDB56A9E0C}" type="pres">
      <dgm:prSet presAssocID="{6A89A422-D368-43ED-A19C-5286A655CD62}" presName="node" presStyleLbl="node1" presStyleIdx="3" presStyleCnt="5">
        <dgm:presLayoutVars>
          <dgm:bulletEnabled val="1"/>
        </dgm:presLayoutVars>
      </dgm:prSet>
      <dgm:spPr/>
    </dgm:pt>
    <dgm:pt modelId="{0AA21FA5-AE3D-402A-AEEB-C729F48CF87E}" type="pres">
      <dgm:prSet presAssocID="{E78424FB-CE37-424B-9743-3FEA58D0E8BD}" presName="Name9" presStyleLbl="parChTrans1D2" presStyleIdx="4" presStyleCnt="5"/>
      <dgm:spPr/>
    </dgm:pt>
    <dgm:pt modelId="{17568D34-2E27-495A-A3A2-BAEBD6128BFB}" type="pres">
      <dgm:prSet presAssocID="{E78424FB-CE37-424B-9743-3FEA58D0E8BD}" presName="connTx" presStyleLbl="parChTrans1D2" presStyleIdx="4" presStyleCnt="5"/>
      <dgm:spPr/>
    </dgm:pt>
    <dgm:pt modelId="{9C870F4D-BB82-4870-A501-107D4914F546}" type="pres">
      <dgm:prSet presAssocID="{6CE3B288-4D48-49A0-A13F-815290B20114}" presName="node" presStyleLbl="node1" presStyleIdx="4" presStyleCnt="5">
        <dgm:presLayoutVars>
          <dgm:bulletEnabled val="1"/>
        </dgm:presLayoutVars>
      </dgm:prSet>
      <dgm:spPr/>
    </dgm:pt>
  </dgm:ptLst>
  <dgm:cxnLst>
    <dgm:cxn modelId="{4005470C-29EC-4AA0-A2C5-737C9D427810}" srcId="{15160D77-BEC4-43D4-ACF1-732835AE64C9}" destId="{B86743A8-796A-4854-B922-B54A052C466C}" srcOrd="1" destOrd="0" parTransId="{688520F1-CD22-4883-9625-8A74D8A5FF6D}" sibTransId="{3944C778-590D-42BD-A1E1-C8D993B4A783}"/>
    <dgm:cxn modelId="{9E6E500D-C770-4C0E-A3BE-739C4F77F022}" srcId="{15160D77-BEC4-43D4-ACF1-732835AE64C9}" destId="{F97EFA65-6A80-467D-A54D-86EF3E29A618}" srcOrd="2" destOrd="0" parTransId="{6CADA1C5-F0B8-47A7-9BBC-6B45A693B0F2}" sibTransId="{D370D473-B2BE-4B7F-87FB-F3288C866FA4}"/>
    <dgm:cxn modelId="{55AC6D12-7637-484E-8FAF-D2FD45787D25}" type="presOf" srcId="{B9A2815D-DF79-47A2-A504-73CE4B6E449E}" destId="{1321B433-EFAC-4256-84D9-45BFBC9D184B}" srcOrd="0" destOrd="0" presId="urn:microsoft.com/office/officeart/2005/8/layout/radial1"/>
    <dgm:cxn modelId="{AD00C61A-B83C-4372-A3CF-A993345C4689}" type="presOf" srcId="{688520F1-CD22-4883-9625-8A74D8A5FF6D}" destId="{6C48884F-21BB-4D55-8706-42C457089686}" srcOrd="0" destOrd="0" presId="urn:microsoft.com/office/officeart/2005/8/layout/radial1"/>
    <dgm:cxn modelId="{0D580A23-E7CD-4C12-9116-89A0F2F7901C}" srcId="{15160D77-BEC4-43D4-ACF1-732835AE64C9}" destId="{6CE3B288-4D48-49A0-A13F-815290B20114}" srcOrd="4" destOrd="0" parTransId="{E78424FB-CE37-424B-9743-3FEA58D0E8BD}" sibTransId="{66637E13-6305-402F-A0D1-29CCE5F095E3}"/>
    <dgm:cxn modelId="{300C602D-DF37-4E99-AB24-A85BA1C63203}" type="presOf" srcId="{6CADA1C5-F0B8-47A7-9BBC-6B45A693B0F2}" destId="{99962B4A-8B42-4863-947B-DC1CD214D328}" srcOrd="0" destOrd="0" presId="urn:microsoft.com/office/officeart/2005/8/layout/radial1"/>
    <dgm:cxn modelId="{E2A4213D-3243-4FF9-932A-EE6C31332F41}" type="presOf" srcId="{E78424FB-CE37-424B-9743-3FEA58D0E8BD}" destId="{17568D34-2E27-495A-A3A2-BAEBD6128BFB}" srcOrd="1" destOrd="0" presId="urn:microsoft.com/office/officeart/2005/8/layout/radial1"/>
    <dgm:cxn modelId="{556AD743-E155-4E32-8F25-58F8F4069307}" type="presOf" srcId="{364BD4C5-1A2F-4B78-9F6B-B0C1AE9408B7}" destId="{4D076D74-E117-47EB-92AB-18554C5F249F}" srcOrd="0" destOrd="0" presId="urn:microsoft.com/office/officeart/2005/8/layout/radial1"/>
    <dgm:cxn modelId="{209EE44A-CDA0-4191-9885-B0633AA6EFCF}" type="presOf" srcId="{111AA7F4-F488-4B21-B281-0212D76E725C}" destId="{840D0A12-0266-470C-8581-911EA27B9761}" srcOrd="0" destOrd="0" presId="urn:microsoft.com/office/officeart/2005/8/layout/radial1"/>
    <dgm:cxn modelId="{E7703E5A-CC12-4816-AEC8-6B0F0AFE7DBE}" type="presOf" srcId="{364BD4C5-1A2F-4B78-9F6B-B0C1AE9408B7}" destId="{801BC556-77F0-41C9-8B70-BA85B804CB6B}" srcOrd="1" destOrd="0" presId="urn:microsoft.com/office/officeart/2005/8/layout/radial1"/>
    <dgm:cxn modelId="{81FED97B-A809-49B5-AA91-1DCCAA9BC35E}" type="presOf" srcId="{E78424FB-CE37-424B-9743-3FEA58D0E8BD}" destId="{0AA21FA5-AE3D-402A-AEEB-C729F48CF87E}" srcOrd="0" destOrd="0" presId="urn:microsoft.com/office/officeart/2005/8/layout/radial1"/>
    <dgm:cxn modelId="{4CB10A7E-10E8-492C-B978-0A95EDF40D1F}" type="presOf" srcId="{15160D77-BEC4-43D4-ACF1-732835AE64C9}" destId="{FD788BC1-90DB-44F8-A62D-9EC357175279}" srcOrd="0" destOrd="0" presId="urn:microsoft.com/office/officeart/2005/8/layout/radial1"/>
    <dgm:cxn modelId="{65A38F8D-7D21-4842-8C68-E152E770691C}" srcId="{111AA7F4-F488-4B21-B281-0212D76E725C}" destId="{15160D77-BEC4-43D4-ACF1-732835AE64C9}" srcOrd="0" destOrd="0" parTransId="{09E75871-0C93-44C2-B517-D9DE4ED123B6}" sibTransId="{E9ADBFDC-54FA-4527-B2C7-2ED438D1CA38}"/>
    <dgm:cxn modelId="{9978BC8F-0350-4F96-AA16-89B28F463307}" srcId="{15160D77-BEC4-43D4-ACF1-732835AE64C9}" destId="{6A89A422-D368-43ED-A19C-5286A655CD62}" srcOrd="3" destOrd="0" parTransId="{B9A2815D-DF79-47A2-A504-73CE4B6E449E}" sibTransId="{D98D5365-1913-416D-AE3D-30D672D6FFCF}"/>
    <dgm:cxn modelId="{D6329491-5343-4A62-BEAA-8C7298745197}" type="presOf" srcId="{688520F1-CD22-4883-9625-8A74D8A5FF6D}" destId="{ED2510E9-85B9-4CE6-A33D-60C9D1192062}" srcOrd="1" destOrd="0" presId="urn:microsoft.com/office/officeart/2005/8/layout/radial1"/>
    <dgm:cxn modelId="{2DDC9D9E-3AAE-4B45-82D0-68111760B541}" type="presOf" srcId="{B9A2815D-DF79-47A2-A504-73CE4B6E449E}" destId="{F4147118-715A-4555-AC53-3D8597A32D4C}" srcOrd="1" destOrd="0" presId="urn:microsoft.com/office/officeart/2005/8/layout/radial1"/>
    <dgm:cxn modelId="{314BAAB6-55E7-48DC-A4D1-919A44530AE2}" type="presOf" srcId="{F97EFA65-6A80-467D-A54D-86EF3E29A618}" destId="{9E9C1C1F-1BE5-4C82-BB12-84F63E9D93E6}" srcOrd="0" destOrd="0" presId="urn:microsoft.com/office/officeart/2005/8/layout/radial1"/>
    <dgm:cxn modelId="{5F2198BA-89CB-4F51-8725-C103D83AF62E}" type="presOf" srcId="{B86743A8-796A-4854-B922-B54A052C466C}" destId="{9F30B543-8177-4A1F-B1CC-69ADA2E97E62}" srcOrd="0" destOrd="0" presId="urn:microsoft.com/office/officeart/2005/8/layout/radial1"/>
    <dgm:cxn modelId="{D1FC20CC-A869-4E18-BE6D-5701F2A2A345}" type="presOf" srcId="{E0916F0A-64DC-43D5-848B-4A5609E9B676}" destId="{7A6BDF39-D05C-46BB-8AD6-A6DBB8A8DF70}" srcOrd="0" destOrd="0" presId="urn:microsoft.com/office/officeart/2005/8/layout/radial1"/>
    <dgm:cxn modelId="{571A94E9-E520-4E00-83B0-510296C5FDDF}" type="presOf" srcId="{6CE3B288-4D48-49A0-A13F-815290B20114}" destId="{9C870F4D-BB82-4870-A501-107D4914F546}" srcOrd="0" destOrd="0" presId="urn:microsoft.com/office/officeart/2005/8/layout/radial1"/>
    <dgm:cxn modelId="{40349EEB-65A2-4F8C-8ACD-778AA998D858}" srcId="{15160D77-BEC4-43D4-ACF1-732835AE64C9}" destId="{E0916F0A-64DC-43D5-848B-4A5609E9B676}" srcOrd="0" destOrd="0" parTransId="{364BD4C5-1A2F-4B78-9F6B-B0C1AE9408B7}" sibTransId="{5B73818A-1B5A-4792-8AE7-BBB0C1E993E5}"/>
    <dgm:cxn modelId="{FB7F4AEE-5B9B-419D-987F-F87AF26B83C0}" type="presOf" srcId="{6A89A422-D368-43ED-A19C-5286A655CD62}" destId="{2FB68E6D-59BC-403D-A0CE-12DDB56A9E0C}" srcOrd="0" destOrd="0" presId="urn:microsoft.com/office/officeart/2005/8/layout/radial1"/>
    <dgm:cxn modelId="{D2192BFB-4508-4872-B11A-013887E0A198}" type="presOf" srcId="{6CADA1C5-F0B8-47A7-9BBC-6B45A693B0F2}" destId="{33A1D293-85F3-4B08-812A-A9D614249472}" srcOrd="1" destOrd="0" presId="urn:microsoft.com/office/officeart/2005/8/layout/radial1"/>
    <dgm:cxn modelId="{F1EC6317-2DFE-4A76-92FB-0D6142B2A5DB}" type="presParOf" srcId="{840D0A12-0266-470C-8581-911EA27B9761}" destId="{FD788BC1-90DB-44F8-A62D-9EC357175279}" srcOrd="0" destOrd="0" presId="urn:microsoft.com/office/officeart/2005/8/layout/radial1"/>
    <dgm:cxn modelId="{B4D43FF8-05CA-486D-81E6-E2059621994B}" type="presParOf" srcId="{840D0A12-0266-470C-8581-911EA27B9761}" destId="{4D076D74-E117-47EB-92AB-18554C5F249F}" srcOrd="1" destOrd="0" presId="urn:microsoft.com/office/officeart/2005/8/layout/radial1"/>
    <dgm:cxn modelId="{54CE8D79-BE9A-45A5-95FD-FF17EC9E35FB}" type="presParOf" srcId="{4D076D74-E117-47EB-92AB-18554C5F249F}" destId="{801BC556-77F0-41C9-8B70-BA85B804CB6B}" srcOrd="0" destOrd="0" presId="urn:microsoft.com/office/officeart/2005/8/layout/radial1"/>
    <dgm:cxn modelId="{708251FE-BC48-48E9-96B6-1633435A9B7D}" type="presParOf" srcId="{840D0A12-0266-470C-8581-911EA27B9761}" destId="{7A6BDF39-D05C-46BB-8AD6-A6DBB8A8DF70}" srcOrd="2" destOrd="0" presId="urn:microsoft.com/office/officeart/2005/8/layout/radial1"/>
    <dgm:cxn modelId="{C63DAC54-E9AC-46DA-8C51-9EBF789073FE}" type="presParOf" srcId="{840D0A12-0266-470C-8581-911EA27B9761}" destId="{6C48884F-21BB-4D55-8706-42C457089686}" srcOrd="3" destOrd="0" presId="urn:microsoft.com/office/officeart/2005/8/layout/radial1"/>
    <dgm:cxn modelId="{2DF6464D-DA70-47E4-BFA9-536DFFF84095}" type="presParOf" srcId="{6C48884F-21BB-4D55-8706-42C457089686}" destId="{ED2510E9-85B9-4CE6-A33D-60C9D1192062}" srcOrd="0" destOrd="0" presId="urn:microsoft.com/office/officeart/2005/8/layout/radial1"/>
    <dgm:cxn modelId="{33253530-3E4D-4149-9934-D51B0B3EA5B0}" type="presParOf" srcId="{840D0A12-0266-470C-8581-911EA27B9761}" destId="{9F30B543-8177-4A1F-B1CC-69ADA2E97E62}" srcOrd="4" destOrd="0" presId="urn:microsoft.com/office/officeart/2005/8/layout/radial1"/>
    <dgm:cxn modelId="{2AAD9B0F-E2AE-4780-967D-E7A960D1B2D2}" type="presParOf" srcId="{840D0A12-0266-470C-8581-911EA27B9761}" destId="{99962B4A-8B42-4863-947B-DC1CD214D328}" srcOrd="5" destOrd="0" presId="urn:microsoft.com/office/officeart/2005/8/layout/radial1"/>
    <dgm:cxn modelId="{5100DE4A-C9C3-4394-8925-8DF019522D93}" type="presParOf" srcId="{99962B4A-8B42-4863-947B-DC1CD214D328}" destId="{33A1D293-85F3-4B08-812A-A9D614249472}" srcOrd="0" destOrd="0" presId="urn:microsoft.com/office/officeart/2005/8/layout/radial1"/>
    <dgm:cxn modelId="{4B47420E-75F9-4BAD-90F0-7A72BECB7A63}" type="presParOf" srcId="{840D0A12-0266-470C-8581-911EA27B9761}" destId="{9E9C1C1F-1BE5-4C82-BB12-84F63E9D93E6}" srcOrd="6" destOrd="0" presId="urn:microsoft.com/office/officeart/2005/8/layout/radial1"/>
    <dgm:cxn modelId="{9AFA3C78-19E4-4709-A21A-B2CE57D5F022}" type="presParOf" srcId="{840D0A12-0266-470C-8581-911EA27B9761}" destId="{1321B433-EFAC-4256-84D9-45BFBC9D184B}" srcOrd="7" destOrd="0" presId="urn:microsoft.com/office/officeart/2005/8/layout/radial1"/>
    <dgm:cxn modelId="{96A87CE9-16CF-4EC3-81DE-1546B57AE602}" type="presParOf" srcId="{1321B433-EFAC-4256-84D9-45BFBC9D184B}" destId="{F4147118-715A-4555-AC53-3D8597A32D4C}" srcOrd="0" destOrd="0" presId="urn:microsoft.com/office/officeart/2005/8/layout/radial1"/>
    <dgm:cxn modelId="{5DAA3CFB-C17E-4F71-8C1F-2BE7015A6AEC}" type="presParOf" srcId="{840D0A12-0266-470C-8581-911EA27B9761}" destId="{2FB68E6D-59BC-403D-A0CE-12DDB56A9E0C}" srcOrd="8" destOrd="0" presId="urn:microsoft.com/office/officeart/2005/8/layout/radial1"/>
    <dgm:cxn modelId="{775D843B-88D9-42CB-864A-AD14A04D071E}" type="presParOf" srcId="{840D0A12-0266-470C-8581-911EA27B9761}" destId="{0AA21FA5-AE3D-402A-AEEB-C729F48CF87E}" srcOrd="9" destOrd="0" presId="urn:microsoft.com/office/officeart/2005/8/layout/radial1"/>
    <dgm:cxn modelId="{EE4F0D94-E903-416E-A19E-387763E669D6}" type="presParOf" srcId="{0AA21FA5-AE3D-402A-AEEB-C729F48CF87E}" destId="{17568D34-2E27-495A-A3A2-BAEBD6128BFB}" srcOrd="0" destOrd="0" presId="urn:microsoft.com/office/officeart/2005/8/layout/radial1"/>
    <dgm:cxn modelId="{E0FF4B13-E775-4343-A31F-22B29C6436C3}" type="presParOf" srcId="{840D0A12-0266-470C-8581-911EA27B9761}" destId="{9C870F4D-BB82-4870-A501-107D4914F546}" srcOrd="10"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F9A6C-8DFD-432A-A700-0F799D3CBE9A}">
      <dsp:nvSpPr>
        <dsp:cNvPr id="0" name=""/>
        <dsp:cNvSpPr/>
      </dsp:nvSpPr>
      <dsp:spPr>
        <a:xfrm>
          <a:off x="0" y="1385218"/>
          <a:ext cx="11503151" cy="1846958"/>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DD6B3F7-7A08-4BBE-A0DA-D7E478517645}">
      <dsp:nvSpPr>
        <dsp:cNvPr id="0" name=""/>
        <dsp:cNvSpPr/>
      </dsp:nvSpPr>
      <dsp:spPr>
        <a:xfrm>
          <a:off x="2843" y="0"/>
          <a:ext cx="1655543" cy="18469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a:t>Executive Summary</a:t>
          </a:r>
          <a:endParaRPr lang="pt-BR" sz="1900" kern="1200"/>
        </a:p>
      </dsp:txBody>
      <dsp:txXfrm>
        <a:off x="2843" y="0"/>
        <a:ext cx="1655543" cy="1846958"/>
      </dsp:txXfrm>
    </dsp:sp>
    <dsp:sp modelId="{45FE9E3D-E7FC-4266-8775-F11394A54D15}">
      <dsp:nvSpPr>
        <dsp:cNvPr id="0" name=""/>
        <dsp:cNvSpPr/>
      </dsp:nvSpPr>
      <dsp:spPr>
        <a:xfrm>
          <a:off x="599745" y="2077828"/>
          <a:ext cx="461739" cy="4617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0CFC3E-3AC4-4F17-9FCA-A48DAB92C722}">
      <dsp:nvSpPr>
        <dsp:cNvPr id="0" name=""/>
        <dsp:cNvSpPr/>
      </dsp:nvSpPr>
      <dsp:spPr>
        <a:xfrm>
          <a:off x="1741164" y="2770437"/>
          <a:ext cx="1655543" cy="18469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a:t>Introduction</a:t>
          </a:r>
          <a:endParaRPr lang="pt-BR" sz="1900" kern="1200"/>
        </a:p>
      </dsp:txBody>
      <dsp:txXfrm>
        <a:off x="1741164" y="2770437"/>
        <a:ext cx="1655543" cy="1846958"/>
      </dsp:txXfrm>
    </dsp:sp>
    <dsp:sp modelId="{AEBB03E7-628F-4BB2-BAA8-F32B7894FADC}">
      <dsp:nvSpPr>
        <dsp:cNvPr id="0" name=""/>
        <dsp:cNvSpPr/>
      </dsp:nvSpPr>
      <dsp:spPr>
        <a:xfrm>
          <a:off x="2338066" y="2077828"/>
          <a:ext cx="461739" cy="4617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ABED42-EE4A-4D70-9E50-FA3DC9DCE99E}">
      <dsp:nvSpPr>
        <dsp:cNvPr id="0" name=""/>
        <dsp:cNvSpPr/>
      </dsp:nvSpPr>
      <dsp:spPr>
        <a:xfrm>
          <a:off x="3479485" y="0"/>
          <a:ext cx="1655543" cy="18469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a:t>Methodology</a:t>
          </a:r>
          <a:endParaRPr lang="pt-BR" sz="1900" kern="1200"/>
        </a:p>
      </dsp:txBody>
      <dsp:txXfrm>
        <a:off x="3479485" y="0"/>
        <a:ext cx="1655543" cy="1846958"/>
      </dsp:txXfrm>
    </dsp:sp>
    <dsp:sp modelId="{145D3B98-9858-4599-A5B9-3DF980D56AE2}">
      <dsp:nvSpPr>
        <dsp:cNvPr id="0" name=""/>
        <dsp:cNvSpPr/>
      </dsp:nvSpPr>
      <dsp:spPr>
        <a:xfrm>
          <a:off x="4076387" y="2077828"/>
          <a:ext cx="461739" cy="4617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8784AD-0D7A-4386-9E54-EFEC523F3069}">
      <dsp:nvSpPr>
        <dsp:cNvPr id="0" name=""/>
        <dsp:cNvSpPr/>
      </dsp:nvSpPr>
      <dsp:spPr>
        <a:xfrm>
          <a:off x="5217806" y="2770437"/>
          <a:ext cx="1655543" cy="18469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a:t>Results</a:t>
          </a:r>
          <a:endParaRPr lang="pt-BR" sz="1900" kern="1200"/>
        </a:p>
      </dsp:txBody>
      <dsp:txXfrm>
        <a:off x="5217806" y="2770437"/>
        <a:ext cx="1655543" cy="1846958"/>
      </dsp:txXfrm>
    </dsp:sp>
    <dsp:sp modelId="{4E0BB275-EEB0-4970-A355-12ED8098DA63}">
      <dsp:nvSpPr>
        <dsp:cNvPr id="0" name=""/>
        <dsp:cNvSpPr/>
      </dsp:nvSpPr>
      <dsp:spPr>
        <a:xfrm>
          <a:off x="5814708" y="2077828"/>
          <a:ext cx="461739" cy="4617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0AF99B-4118-42E7-9CC5-8075701B422B}">
      <dsp:nvSpPr>
        <dsp:cNvPr id="0" name=""/>
        <dsp:cNvSpPr/>
      </dsp:nvSpPr>
      <dsp:spPr>
        <a:xfrm>
          <a:off x="6956127" y="0"/>
          <a:ext cx="1655543" cy="18469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a:t>Conclusion</a:t>
          </a:r>
          <a:endParaRPr lang="pt-BR" sz="1900" kern="1200"/>
        </a:p>
      </dsp:txBody>
      <dsp:txXfrm>
        <a:off x="6956127" y="0"/>
        <a:ext cx="1655543" cy="1846958"/>
      </dsp:txXfrm>
    </dsp:sp>
    <dsp:sp modelId="{4F357102-292F-40B8-806C-30E51FB55DF3}">
      <dsp:nvSpPr>
        <dsp:cNvPr id="0" name=""/>
        <dsp:cNvSpPr/>
      </dsp:nvSpPr>
      <dsp:spPr>
        <a:xfrm>
          <a:off x="7553029" y="2077828"/>
          <a:ext cx="461739" cy="4617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D2A1C6-FE45-4E1B-BDE7-05CAFCEF7A86}">
      <dsp:nvSpPr>
        <dsp:cNvPr id="0" name=""/>
        <dsp:cNvSpPr/>
      </dsp:nvSpPr>
      <dsp:spPr>
        <a:xfrm>
          <a:off x="8694448" y="2770437"/>
          <a:ext cx="1655543" cy="18469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a:t>Appendix</a:t>
          </a:r>
          <a:endParaRPr lang="pt-BR" sz="1900" kern="1200"/>
        </a:p>
      </dsp:txBody>
      <dsp:txXfrm>
        <a:off x="8694448" y="2770437"/>
        <a:ext cx="1655543" cy="1846958"/>
      </dsp:txXfrm>
    </dsp:sp>
    <dsp:sp modelId="{D5E8EA1D-BAAF-47BB-A6E6-60A27165EADC}">
      <dsp:nvSpPr>
        <dsp:cNvPr id="0" name=""/>
        <dsp:cNvSpPr/>
      </dsp:nvSpPr>
      <dsp:spPr>
        <a:xfrm>
          <a:off x="9291350" y="2077828"/>
          <a:ext cx="461739" cy="4617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F63C09-ECB4-4C8F-8397-ED1E7A7B7DF3}">
      <dsp:nvSpPr>
        <dsp:cNvPr id="0" name=""/>
        <dsp:cNvSpPr/>
      </dsp:nvSpPr>
      <dsp:spPr>
        <a:xfrm>
          <a:off x="3571" y="215630"/>
          <a:ext cx="1561703" cy="16837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Retrieved rocket launch data from SpaceX API</a:t>
          </a:r>
          <a:endParaRPr lang="pt-BR" sz="1400" kern="1200" dirty="0">
            <a:latin typeface="Arial" panose="020B0604020202020204" pitchFamily="34" charset="0"/>
            <a:cs typeface="Arial" panose="020B0604020202020204" pitchFamily="34" charset="0"/>
          </a:endParaRPr>
        </a:p>
      </dsp:txBody>
      <dsp:txXfrm>
        <a:off x="49312" y="261371"/>
        <a:ext cx="1470221" cy="1592229"/>
      </dsp:txXfrm>
    </dsp:sp>
    <dsp:sp modelId="{47F578A6-96A0-410D-8ACF-727C1A222605}">
      <dsp:nvSpPr>
        <dsp:cNvPr id="0" name=""/>
        <dsp:cNvSpPr/>
      </dsp:nvSpPr>
      <dsp:spPr>
        <a:xfrm>
          <a:off x="1721445" y="863835"/>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pt-BR" sz="1100" kern="1200"/>
        </a:p>
      </dsp:txBody>
      <dsp:txXfrm>
        <a:off x="1721445" y="941295"/>
        <a:ext cx="231757" cy="232382"/>
      </dsp:txXfrm>
    </dsp:sp>
    <dsp:sp modelId="{25DAE540-50E0-46A4-B9EC-6533056D2E4E}">
      <dsp:nvSpPr>
        <dsp:cNvPr id="0" name=""/>
        <dsp:cNvSpPr/>
      </dsp:nvSpPr>
      <dsp:spPr>
        <a:xfrm>
          <a:off x="2189956" y="215630"/>
          <a:ext cx="1561703" cy="16837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Decoded the response content using .</a:t>
          </a:r>
          <a:r>
            <a:rPr lang="en-US" sz="1400" kern="1200" dirty="0" err="1">
              <a:latin typeface="Arial" panose="020B0604020202020204" pitchFamily="34" charset="0"/>
              <a:cs typeface="Arial" panose="020B0604020202020204" pitchFamily="34" charset="0"/>
            </a:rPr>
            <a:t>json</a:t>
          </a:r>
          <a:r>
            <a:rPr lang="en-US" sz="1400" kern="1200" dirty="0">
              <a:latin typeface="Arial" panose="020B0604020202020204" pitchFamily="34" charset="0"/>
              <a:cs typeface="Arial" panose="020B0604020202020204" pitchFamily="34" charset="0"/>
            </a:rPr>
            <a:t>() and transformed it into a dataframe using .</a:t>
          </a:r>
          <a:r>
            <a:rPr lang="en-US" sz="1400" kern="1200" dirty="0" err="1">
              <a:latin typeface="Arial" panose="020B0604020202020204" pitchFamily="34" charset="0"/>
              <a:cs typeface="Arial" panose="020B0604020202020204" pitchFamily="34" charset="0"/>
            </a:rPr>
            <a:t>json_normalize</a:t>
          </a:r>
          <a:r>
            <a:rPr lang="en-US" sz="1400" kern="1200" dirty="0">
              <a:latin typeface="Arial" panose="020B0604020202020204" pitchFamily="34" charset="0"/>
              <a:cs typeface="Arial" panose="020B0604020202020204" pitchFamily="34" charset="0"/>
            </a:rPr>
            <a:t>()</a:t>
          </a:r>
          <a:endParaRPr lang="pt-BR" sz="1400" kern="1200" dirty="0">
            <a:latin typeface="Arial" panose="020B0604020202020204" pitchFamily="34" charset="0"/>
            <a:cs typeface="Arial" panose="020B0604020202020204" pitchFamily="34" charset="0"/>
          </a:endParaRPr>
        </a:p>
      </dsp:txBody>
      <dsp:txXfrm>
        <a:off x="2235697" y="261371"/>
        <a:ext cx="1470221" cy="1592229"/>
      </dsp:txXfrm>
    </dsp:sp>
    <dsp:sp modelId="{61111674-5545-4440-8F1F-2EDDC0A41CDC}">
      <dsp:nvSpPr>
        <dsp:cNvPr id="0" name=""/>
        <dsp:cNvSpPr/>
      </dsp:nvSpPr>
      <dsp:spPr>
        <a:xfrm>
          <a:off x="3907829" y="863835"/>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pt-BR" sz="1100" kern="1200"/>
        </a:p>
      </dsp:txBody>
      <dsp:txXfrm>
        <a:off x="3907829" y="941295"/>
        <a:ext cx="231757" cy="232382"/>
      </dsp:txXfrm>
    </dsp:sp>
    <dsp:sp modelId="{D0525F1A-E221-4B86-A014-7BADCDA6DBF3}">
      <dsp:nvSpPr>
        <dsp:cNvPr id="0" name=""/>
        <dsp:cNvSpPr/>
      </dsp:nvSpPr>
      <dsp:spPr>
        <a:xfrm>
          <a:off x="4376340" y="215630"/>
          <a:ext cx="1561703" cy="16837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Extracted necessary launch information from SpaceX API through custom functions</a:t>
          </a:r>
          <a:endParaRPr lang="pt-BR" sz="1400" kern="1200" dirty="0">
            <a:latin typeface="Arial" panose="020B0604020202020204" pitchFamily="34" charset="0"/>
            <a:cs typeface="Arial" panose="020B0604020202020204" pitchFamily="34" charset="0"/>
          </a:endParaRPr>
        </a:p>
      </dsp:txBody>
      <dsp:txXfrm>
        <a:off x="4422081" y="261371"/>
        <a:ext cx="1470221" cy="1592229"/>
      </dsp:txXfrm>
    </dsp:sp>
    <dsp:sp modelId="{53FB04AE-FFF5-41E1-AF99-A04AAEBA947E}">
      <dsp:nvSpPr>
        <dsp:cNvPr id="0" name=""/>
        <dsp:cNvSpPr/>
      </dsp:nvSpPr>
      <dsp:spPr>
        <a:xfrm>
          <a:off x="6094214" y="863835"/>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pt-BR" sz="1100" kern="1200"/>
        </a:p>
      </dsp:txBody>
      <dsp:txXfrm>
        <a:off x="6094214" y="941295"/>
        <a:ext cx="231757" cy="232382"/>
      </dsp:txXfrm>
    </dsp:sp>
    <dsp:sp modelId="{7DE1F665-CDB6-4F2B-82AE-FFB847D7A3B7}">
      <dsp:nvSpPr>
        <dsp:cNvPr id="0" name=""/>
        <dsp:cNvSpPr/>
      </dsp:nvSpPr>
      <dsp:spPr>
        <a:xfrm>
          <a:off x="6562724" y="215630"/>
          <a:ext cx="1561703" cy="16837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Organized obtained data into a dictionary</a:t>
          </a:r>
          <a:endParaRPr lang="pt-BR" sz="1400" kern="1200" dirty="0">
            <a:latin typeface="Arial" panose="020B0604020202020204" pitchFamily="34" charset="0"/>
            <a:cs typeface="Arial" panose="020B0604020202020204" pitchFamily="34" charset="0"/>
          </a:endParaRPr>
        </a:p>
      </dsp:txBody>
      <dsp:txXfrm>
        <a:off x="6608465" y="261371"/>
        <a:ext cx="1470221" cy="1592229"/>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AA501E-767F-4016-A214-74ED5AC17B94}">
      <dsp:nvSpPr>
        <dsp:cNvPr id="0" name=""/>
        <dsp:cNvSpPr/>
      </dsp:nvSpPr>
      <dsp:spPr>
        <a:xfrm>
          <a:off x="6503276" y="53044"/>
          <a:ext cx="1547556" cy="21216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Created a dataframe from the dictionary</a:t>
          </a:r>
          <a:endParaRPr lang="pt-BR" sz="1600" kern="1200" dirty="0">
            <a:latin typeface="Arial" panose="020B0604020202020204" pitchFamily="34" charset="0"/>
            <a:cs typeface="Arial" panose="020B0604020202020204" pitchFamily="34" charset="0"/>
          </a:endParaRPr>
        </a:p>
      </dsp:txBody>
      <dsp:txXfrm>
        <a:off x="6548602" y="98370"/>
        <a:ext cx="1456904" cy="2030994"/>
      </dsp:txXfrm>
    </dsp:sp>
    <dsp:sp modelId="{D28614F3-F771-4DBD-BDA4-D644A78C6994}">
      <dsp:nvSpPr>
        <dsp:cNvPr id="0" name=""/>
        <dsp:cNvSpPr/>
      </dsp:nvSpPr>
      <dsp:spPr>
        <a:xfrm rot="10800000">
          <a:off x="6020438" y="921970"/>
          <a:ext cx="328081" cy="3837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rot="10800000">
        <a:off x="6118862" y="998729"/>
        <a:ext cx="229657" cy="230275"/>
      </dsp:txXfrm>
    </dsp:sp>
    <dsp:sp modelId="{3C76AC17-C633-4074-AF89-6606C446D036}">
      <dsp:nvSpPr>
        <dsp:cNvPr id="0" name=""/>
        <dsp:cNvSpPr/>
      </dsp:nvSpPr>
      <dsp:spPr>
        <a:xfrm>
          <a:off x="4336697" y="53044"/>
          <a:ext cx="1547556" cy="21216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Filtered the dataframe to exclusively include Falcon 9 launches</a:t>
          </a:r>
          <a:endParaRPr lang="pt-BR" sz="1600" kern="1200" dirty="0">
            <a:latin typeface="Arial" panose="020B0604020202020204" pitchFamily="34" charset="0"/>
            <a:cs typeface="Arial" panose="020B0604020202020204" pitchFamily="34" charset="0"/>
          </a:endParaRPr>
        </a:p>
      </dsp:txBody>
      <dsp:txXfrm>
        <a:off x="4382023" y="98370"/>
        <a:ext cx="1456904" cy="2030994"/>
      </dsp:txXfrm>
    </dsp:sp>
    <dsp:sp modelId="{EF7B8AA5-AD6D-4462-9404-74E483F1324F}">
      <dsp:nvSpPr>
        <dsp:cNvPr id="0" name=""/>
        <dsp:cNvSpPr/>
      </dsp:nvSpPr>
      <dsp:spPr>
        <a:xfrm rot="10800000">
          <a:off x="3853859" y="921970"/>
          <a:ext cx="328081" cy="3837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rot="10800000">
        <a:off x="3952283" y="998729"/>
        <a:ext cx="229657" cy="230275"/>
      </dsp:txXfrm>
    </dsp:sp>
    <dsp:sp modelId="{DB5DBBBB-A066-4919-97C2-39267A125772}">
      <dsp:nvSpPr>
        <dsp:cNvPr id="0" name=""/>
        <dsp:cNvSpPr/>
      </dsp:nvSpPr>
      <dsp:spPr>
        <a:xfrm>
          <a:off x="2170118" y="53044"/>
          <a:ext cx="1547556" cy="21216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Addressed missing values in the Payload Mass column by replacing them with the calculated mean for this column</a:t>
          </a:r>
          <a:endParaRPr lang="pt-BR" sz="1600" kern="1200" dirty="0">
            <a:latin typeface="Arial" panose="020B0604020202020204" pitchFamily="34" charset="0"/>
            <a:cs typeface="Arial" panose="020B0604020202020204" pitchFamily="34" charset="0"/>
          </a:endParaRPr>
        </a:p>
      </dsp:txBody>
      <dsp:txXfrm>
        <a:off x="2215444" y="98370"/>
        <a:ext cx="1456904" cy="2030994"/>
      </dsp:txXfrm>
    </dsp:sp>
    <dsp:sp modelId="{54C321D3-8397-49E1-ADC9-D9E5AD93F09B}">
      <dsp:nvSpPr>
        <dsp:cNvPr id="0" name=""/>
        <dsp:cNvSpPr/>
      </dsp:nvSpPr>
      <dsp:spPr>
        <a:xfrm rot="10800000">
          <a:off x="1687280" y="921970"/>
          <a:ext cx="328081" cy="3837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rot="10800000">
        <a:off x="1785704" y="998729"/>
        <a:ext cx="229657" cy="230275"/>
      </dsp:txXfrm>
    </dsp:sp>
    <dsp:sp modelId="{C7DE7969-FB8A-4270-8D6F-CD902F0F70DB}">
      <dsp:nvSpPr>
        <dsp:cNvPr id="0" name=""/>
        <dsp:cNvSpPr/>
      </dsp:nvSpPr>
      <dsp:spPr>
        <a:xfrm>
          <a:off x="3539" y="53044"/>
          <a:ext cx="1547556" cy="212164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Exported the data to a CSV file</a:t>
          </a:r>
          <a:endParaRPr lang="pt-BR" sz="1600" kern="1200" dirty="0">
            <a:latin typeface="Arial" panose="020B0604020202020204" pitchFamily="34" charset="0"/>
            <a:cs typeface="Arial" panose="020B0604020202020204" pitchFamily="34" charset="0"/>
          </a:endParaRPr>
        </a:p>
      </dsp:txBody>
      <dsp:txXfrm>
        <a:off x="48865" y="98370"/>
        <a:ext cx="1456904" cy="203099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F63C09-ECB4-4C8F-8397-ED1E7A7B7DF3}">
      <dsp:nvSpPr>
        <dsp:cNvPr id="0" name=""/>
        <dsp:cNvSpPr/>
      </dsp:nvSpPr>
      <dsp:spPr>
        <a:xfrm>
          <a:off x="7933" y="221990"/>
          <a:ext cx="1229111" cy="16709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Retrieved rocket launch data from SpaceX API</a:t>
          </a:r>
          <a:endParaRPr lang="pt-BR" sz="1600" kern="1200" dirty="0">
            <a:latin typeface="Arial" panose="020B0604020202020204" pitchFamily="34" charset="0"/>
            <a:cs typeface="Arial" panose="020B0604020202020204" pitchFamily="34" charset="0"/>
          </a:endParaRPr>
        </a:p>
      </dsp:txBody>
      <dsp:txXfrm>
        <a:off x="43932" y="257989"/>
        <a:ext cx="1157113" cy="1598993"/>
      </dsp:txXfrm>
    </dsp:sp>
    <dsp:sp modelId="{47F578A6-96A0-410D-8ACF-727C1A222605}">
      <dsp:nvSpPr>
        <dsp:cNvPr id="0" name=""/>
        <dsp:cNvSpPr/>
      </dsp:nvSpPr>
      <dsp:spPr>
        <a:xfrm>
          <a:off x="1359955" y="905076"/>
          <a:ext cx="260571" cy="30481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1359955" y="966040"/>
        <a:ext cx="182400" cy="182891"/>
      </dsp:txXfrm>
    </dsp:sp>
    <dsp:sp modelId="{25DAE540-50E0-46A4-B9EC-6533056D2E4E}">
      <dsp:nvSpPr>
        <dsp:cNvPr id="0" name=""/>
        <dsp:cNvSpPr/>
      </dsp:nvSpPr>
      <dsp:spPr>
        <a:xfrm>
          <a:off x="1728689" y="221990"/>
          <a:ext cx="1229111" cy="16709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Requested Falcon 9 launch data from Wikipedia</a:t>
          </a:r>
          <a:endParaRPr lang="pt-BR" sz="1600" kern="1200" dirty="0">
            <a:latin typeface="Arial" panose="020B0604020202020204" pitchFamily="34" charset="0"/>
            <a:cs typeface="Arial" panose="020B0604020202020204" pitchFamily="34" charset="0"/>
          </a:endParaRPr>
        </a:p>
      </dsp:txBody>
      <dsp:txXfrm>
        <a:off x="1764688" y="257989"/>
        <a:ext cx="1157113" cy="1598993"/>
      </dsp:txXfrm>
    </dsp:sp>
    <dsp:sp modelId="{61111674-5545-4440-8F1F-2EDDC0A41CDC}">
      <dsp:nvSpPr>
        <dsp:cNvPr id="0" name=""/>
        <dsp:cNvSpPr/>
      </dsp:nvSpPr>
      <dsp:spPr>
        <a:xfrm>
          <a:off x="3080711" y="905076"/>
          <a:ext cx="260571" cy="30481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3080711" y="966040"/>
        <a:ext cx="182400" cy="182891"/>
      </dsp:txXfrm>
    </dsp:sp>
    <dsp:sp modelId="{0B0072C9-90C8-427A-8F3B-28B251E31DBC}">
      <dsp:nvSpPr>
        <dsp:cNvPr id="0" name=""/>
        <dsp:cNvSpPr/>
      </dsp:nvSpPr>
      <dsp:spPr>
        <a:xfrm>
          <a:off x="3449444" y="221990"/>
          <a:ext cx="1229111" cy="16709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Generated a BeautifulSoup object from the HTML response</a:t>
          </a:r>
          <a:endParaRPr lang="pt-BR" sz="1600" kern="1200" dirty="0">
            <a:latin typeface="Arial" panose="020B0604020202020204" pitchFamily="34" charset="0"/>
            <a:cs typeface="Arial" panose="020B0604020202020204" pitchFamily="34" charset="0"/>
          </a:endParaRPr>
        </a:p>
      </dsp:txBody>
      <dsp:txXfrm>
        <a:off x="3485443" y="257989"/>
        <a:ext cx="1157113" cy="1598993"/>
      </dsp:txXfrm>
    </dsp:sp>
    <dsp:sp modelId="{123B5E3E-B0C6-4E4A-A6B7-3D657CEF9830}">
      <dsp:nvSpPr>
        <dsp:cNvPr id="0" name=""/>
        <dsp:cNvSpPr/>
      </dsp:nvSpPr>
      <dsp:spPr>
        <a:xfrm>
          <a:off x="4801466" y="905076"/>
          <a:ext cx="260571" cy="30481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4801466" y="966040"/>
        <a:ext cx="182400" cy="182891"/>
      </dsp:txXfrm>
    </dsp:sp>
    <dsp:sp modelId="{5421E747-913B-4CFA-8258-472711762F8C}">
      <dsp:nvSpPr>
        <dsp:cNvPr id="0" name=""/>
        <dsp:cNvSpPr/>
      </dsp:nvSpPr>
      <dsp:spPr>
        <a:xfrm>
          <a:off x="5170199" y="221990"/>
          <a:ext cx="1229111" cy="16709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Extracted all column names from the HTML table header</a:t>
          </a:r>
          <a:endParaRPr lang="pt-BR" sz="1600" kern="1200" dirty="0">
            <a:latin typeface="Arial" panose="020B0604020202020204" pitchFamily="34" charset="0"/>
            <a:cs typeface="Arial" panose="020B0604020202020204" pitchFamily="34" charset="0"/>
          </a:endParaRPr>
        </a:p>
      </dsp:txBody>
      <dsp:txXfrm>
        <a:off x="5206198" y="257989"/>
        <a:ext cx="1157113" cy="1598993"/>
      </dsp:txXfrm>
    </dsp:sp>
    <dsp:sp modelId="{CEF7EABE-D465-4870-B293-17E65EBB6384}">
      <dsp:nvSpPr>
        <dsp:cNvPr id="0" name=""/>
        <dsp:cNvSpPr/>
      </dsp:nvSpPr>
      <dsp:spPr>
        <a:xfrm>
          <a:off x="6522222" y="905076"/>
          <a:ext cx="260571" cy="30481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6522222" y="966040"/>
        <a:ext cx="182400" cy="182891"/>
      </dsp:txXfrm>
    </dsp:sp>
    <dsp:sp modelId="{B56FB404-E50B-485B-9F66-0E052CB86C63}">
      <dsp:nvSpPr>
        <dsp:cNvPr id="0" name=""/>
        <dsp:cNvSpPr/>
      </dsp:nvSpPr>
      <dsp:spPr>
        <a:xfrm>
          <a:off x="6890955" y="221990"/>
          <a:ext cx="1229111" cy="16709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Collected the data by parsing HTML tables</a:t>
          </a:r>
          <a:endParaRPr lang="pt-BR" sz="1600" kern="1200" dirty="0">
            <a:latin typeface="Arial" panose="020B0604020202020204" pitchFamily="34" charset="0"/>
            <a:cs typeface="Arial" panose="020B0604020202020204" pitchFamily="34" charset="0"/>
          </a:endParaRPr>
        </a:p>
      </dsp:txBody>
      <dsp:txXfrm>
        <a:off x="6926954" y="257989"/>
        <a:ext cx="1157113" cy="1598993"/>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AA501E-767F-4016-A214-74ED5AC17B94}">
      <dsp:nvSpPr>
        <dsp:cNvPr id="0" name=""/>
        <dsp:cNvSpPr/>
      </dsp:nvSpPr>
      <dsp:spPr>
        <a:xfrm>
          <a:off x="5931447" y="479113"/>
          <a:ext cx="2115845" cy="12695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latin typeface="Arial" panose="020B0604020202020204" pitchFamily="34" charset="0"/>
              <a:cs typeface="Arial" panose="020B0604020202020204" pitchFamily="34" charset="0"/>
            </a:rPr>
            <a:t>Organized obtained data into a dictionary</a:t>
          </a:r>
          <a:endParaRPr lang="pt-BR" sz="2100" kern="1200" dirty="0">
            <a:latin typeface="Arial" panose="020B0604020202020204" pitchFamily="34" charset="0"/>
            <a:cs typeface="Arial" panose="020B0604020202020204" pitchFamily="34" charset="0"/>
          </a:endParaRPr>
        </a:p>
      </dsp:txBody>
      <dsp:txXfrm>
        <a:off x="5968630" y="516296"/>
        <a:ext cx="2041479" cy="1195141"/>
      </dsp:txXfrm>
    </dsp:sp>
    <dsp:sp modelId="{D28614F3-F771-4DBD-BDA4-D644A78C6994}">
      <dsp:nvSpPr>
        <dsp:cNvPr id="0" name=""/>
        <dsp:cNvSpPr/>
      </dsp:nvSpPr>
      <dsp:spPr>
        <a:xfrm rot="10800000">
          <a:off x="5271303" y="851502"/>
          <a:ext cx="448559" cy="52472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pt-BR" sz="1700" kern="1200"/>
        </a:p>
      </dsp:txBody>
      <dsp:txXfrm rot="10800000">
        <a:off x="5405871" y="956448"/>
        <a:ext cx="313991" cy="314837"/>
      </dsp:txXfrm>
    </dsp:sp>
    <dsp:sp modelId="{CE5A3928-3DB9-4420-A9C0-1AA9B28CA807}">
      <dsp:nvSpPr>
        <dsp:cNvPr id="0" name=""/>
        <dsp:cNvSpPr/>
      </dsp:nvSpPr>
      <dsp:spPr>
        <a:xfrm>
          <a:off x="2969263" y="479113"/>
          <a:ext cx="2115845" cy="12695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latin typeface="Arial" panose="020B0604020202020204" pitchFamily="34" charset="0"/>
              <a:cs typeface="Arial" panose="020B0604020202020204" pitchFamily="34" charset="0"/>
            </a:rPr>
            <a:t>Created a dataframe from the dictionary</a:t>
          </a:r>
          <a:endParaRPr lang="pt-BR" sz="2100" kern="1200" dirty="0">
            <a:latin typeface="Arial" panose="020B0604020202020204" pitchFamily="34" charset="0"/>
            <a:cs typeface="Arial" panose="020B0604020202020204" pitchFamily="34" charset="0"/>
          </a:endParaRPr>
        </a:p>
      </dsp:txBody>
      <dsp:txXfrm>
        <a:off x="3006446" y="516296"/>
        <a:ext cx="2041479" cy="1195141"/>
      </dsp:txXfrm>
    </dsp:sp>
    <dsp:sp modelId="{D3721EDE-D206-4746-B5D1-8379D3C6D094}">
      <dsp:nvSpPr>
        <dsp:cNvPr id="0" name=""/>
        <dsp:cNvSpPr/>
      </dsp:nvSpPr>
      <dsp:spPr>
        <a:xfrm rot="10800000">
          <a:off x="2309119" y="851502"/>
          <a:ext cx="448559" cy="52472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pt-BR" sz="1700" kern="1200"/>
        </a:p>
      </dsp:txBody>
      <dsp:txXfrm rot="10800000">
        <a:off x="2443687" y="956448"/>
        <a:ext cx="313991" cy="314837"/>
      </dsp:txXfrm>
    </dsp:sp>
    <dsp:sp modelId="{E549901F-4484-47D1-B561-9AA3B02901DA}">
      <dsp:nvSpPr>
        <dsp:cNvPr id="0" name=""/>
        <dsp:cNvSpPr/>
      </dsp:nvSpPr>
      <dsp:spPr>
        <a:xfrm>
          <a:off x="7079" y="479113"/>
          <a:ext cx="2115845" cy="12695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latin typeface="Arial" panose="020B0604020202020204" pitchFamily="34" charset="0"/>
              <a:cs typeface="Arial" panose="020B0604020202020204" pitchFamily="34" charset="0"/>
            </a:rPr>
            <a:t>Exported the data to a CSV file</a:t>
          </a:r>
          <a:endParaRPr lang="pt-BR" sz="2100" kern="1200" dirty="0">
            <a:latin typeface="Arial" panose="020B0604020202020204" pitchFamily="34" charset="0"/>
            <a:cs typeface="Arial" panose="020B0604020202020204" pitchFamily="34" charset="0"/>
          </a:endParaRPr>
        </a:p>
      </dsp:txBody>
      <dsp:txXfrm>
        <a:off x="44262" y="516296"/>
        <a:ext cx="2041479" cy="1195141"/>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0DAF55-BF7C-4AA3-BB9B-FA2EABBCF95A}">
      <dsp:nvSpPr>
        <dsp:cNvPr id="0" name=""/>
        <dsp:cNvSpPr/>
      </dsp:nvSpPr>
      <dsp:spPr>
        <a:xfrm>
          <a:off x="5152" y="966840"/>
          <a:ext cx="1597163" cy="958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b="1" i="0" kern="1200" dirty="0" err="1">
              <a:latin typeface="Arial" panose="020B0604020202020204" pitchFamily="34" charset="0"/>
              <a:cs typeface="Arial" panose="020B0604020202020204" pitchFamily="34" charset="0"/>
            </a:rPr>
            <a:t>Load</a:t>
          </a:r>
          <a:r>
            <a:rPr lang="pt-BR" sz="1600" b="1" i="0" kern="1200" dirty="0">
              <a:latin typeface="Arial" panose="020B0604020202020204" pitchFamily="34" charset="0"/>
              <a:cs typeface="Arial" panose="020B0604020202020204" pitchFamily="34" charset="0"/>
            </a:rPr>
            <a:t> data</a:t>
          </a:r>
          <a:endParaRPr lang="pt-BR" sz="1600" kern="1200" dirty="0">
            <a:latin typeface="Arial" panose="020B0604020202020204" pitchFamily="34" charset="0"/>
            <a:cs typeface="Arial" panose="020B0604020202020204" pitchFamily="34" charset="0"/>
          </a:endParaRPr>
        </a:p>
      </dsp:txBody>
      <dsp:txXfrm>
        <a:off x="33220" y="994908"/>
        <a:ext cx="1541027" cy="902162"/>
      </dsp:txXfrm>
    </dsp:sp>
    <dsp:sp modelId="{E95A9862-6861-4816-9CC1-A861E96030BE}">
      <dsp:nvSpPr>
        <dsp:cNvPr id="0" name=""/>
        <dsp:cNvSpPr/>
      </dsp:nvSpPr>
      <dsp:spPr>
        <a:xfrm>
          <a:off x="1762031" y="1247941"/>
          <a:ext cx="338598" cy="39609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1762031" y="1327160"/>
        <a:ext cx="237019" cy="237658"/>
      </dsp:txXfrm>
    </dsp:sp>
    <dsp:sp modelId="{266C444F-C07B-4A98-B9C0-2F77B3368C9F}">
      <dsp:nvSpPr>
        <dsp:cNvPr id="0" name=""/>
        <dsp:cNvSpPr/>
      </dsp:nvSpPr>
      <dsp:spPr>
        <a:xfrm>
          <a:off x="2241180" y="966840"/>
          <a:ext cx="1597163" cy="958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pt-BR" sz="1600" b="1" i="0" kern="1200" dirty="0" err="1">
              <a:latin typeface="Arial" panose="020B0604020202020204" pitchFamily="34" charset="0"/>
              <a:cs typeface="Arial" panose="020B0604020202020204" pitchFamily="34" charset="0"/>
            </a:rPr>
            <a:t>Identify</a:t>
          </a:r>
          <a:r>
            <a:rPr lang="pt-BR" sz="1600" b="1" i="0" kern="1200" dirty="0">
              <a:latin typeface="Arial" panose="020B0604020202020204" pitchFamily="34" charset="0"/>
              <a:cs typeface="Arial" panose="020B0604020202020204" pitchFamily="34" charset="0"/>
            </a:rPr>
            <a:t> landing </a:t>
          </a:r>
          <a:r>
            <a:rPr lang="pt-BR" sz="1600" b="1" i="0" kern="1200" dirty="0" err="1">
              <a:latin typeface="Arial" panose="020B0604020202020204" pitchFamily="34" charset="0"/>
              <a:cs typeface="Arial" panose="020B0604020202020204" pitchFamily="34" charset="0"/>
            </a:rPr>
            <a:t>scenarios</a:t>
          </a:r>
          <a:endParaRPr lang="pt-BR" sz="1600" b="0" i="0" kern="1200" dirty="0">
            <a:latin typeface="Arial" panose="020B0604020202020204" pitchFamily="34" charset="0"/>
            <a:cs typeface="Arial" panose="020B0604020202020204" pitchFamily="34" charset="0"/>
          </a:endParaRPr>
        </a:p>
      </dsp:txBody>
      <dsp:txXfrm>
        <a:off x="2269248" y="994908"/>
        <a:ext cx="1541027" cy="902162"/>
      </dsp:txXfrm>
    </dsp:sp>
    <dsp:sp modelId="{682C0314-885C-499E-BF53-44CA102C06D1}">
      <dsp:nvSpPr>
        <dsp:cNvPr id="0" name=""/>
        <dsp:cNvSpPr/>
      </dsp:nvSpPr>
      <dsp:spPr>
        <a:xfrm>
          <a:off x="3998060" y="1247941"/>
          <a:ext cx="338598" cy="39609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3998060" y="1327160"/>
        <a:ext cx="237019" cy="237658"/>
      </dsp:txXfrm>
    </dsp:sp>
    <dsp:sp modelId="{CA836762-AAE4-4A44-81AD-90665D43297B}">
      <dsp:nvSpPr>
        <dsp:cNvPr id="0" name=""/>
        <dsp:cNvSpPr/>
      </dsp:nvSpPr>
      <dsp:spPr>
        <a:xfrm>
          <a:off x="4477209" y="966840"/>
          <a:ext cx="1597163" cy="958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pt-BR" sz="1600" b="1" i="0" kern="1200" dirty="0" err="1">
              <a:latin typeface="Arial" panose="020B0604020202020204" pitchFamily="34" charset="0"/>
              <a:cs typeface="Arial" panose="020B0604020202020204" pitchFamily="34" charset="0"/>
            </a:rPr>
            <a:t>Create</a:t>
          </a:r>
          <a:r>
            <a:rPr lang="pt-BR" sz="1600" b="1" i="0" kern="1200" dirty="0">
              <a:latin typeface="Arial" panose="020B0604020202020204" pitchFamily="34" charset="0"/>
              <a:cs typeface="Arial" panose="020B0604020202020204" pitchFamily="34" charset="0"/>
            </a:rPr>
            <a:t> training </a:t>
          </a:r>
          <a:r>
            <a:rPr lang="pt-BR" sz="1600" b="1" i="0" kern="1200" dirty="0" err="1">
              <a:latin typeface="Arial" panose="020B0604020202020204" pitchFamily="34" charset="0"/>
              <a:cs typeface="Arial" panose="020B0604020202020204" pitchFamily="34" charset="0"/>
            </a:rPr>
            <a:t>labels</a:t>
          </a:r>
          <a:endParaRPr lang="pt-BR" sz="1600" b="0" i="0" kern="1200" dirty="0">
            <a:latin typeface="Arial" panose="020B0604020202020204" pitchFamily="34" charset="0"/>
            <a:cs typeface="Arial" panose="020B0604020202020204" pitchFamily="34" charset="0"/>
          </a:endParaRPr>
        </a:p>
      </dsp:txBody>
      <dsp:txXfrm>
        <a:off x="4505277" y="994908"/>
        <a:ext cx="1541027" cy="902162"/>
      </dsp:txXfrm>
    </dsp:sp>
    <dsp:sp modelId="{E262995C-3B08-4BD1-A701-CA662ADE748E}">
      <dsp:nvSpPr>
        <dsp:cNvPr id="0" name=""/>
        <dsp:cNvSpPr/>
      </dsp:nvSpPr>
      <dsp:spPr>
        <a:xfrm>
          <a:off x="6234089" y="1247941"/>
          <a:ext cx="338598" cy="39609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6234089" y="1327160"/>
        <a:ext cx="237019" cy="237658"/>
      </dsp:txXfrm>
    </dsp:sp>
    <dsp:sp modelId="{8A4DED52-5624-402E-A76C-DF57E561C6CA}">
      <dsp:nvSpPr>
        <dsp:cNvPr id="0" name=""/>
        <dsp:cNvSpPr/>
      </dsp:nvSpPr>
      <dsp:spPr>
        <a:xfrm>
          <a:off x="6713238" y="966840"/>
          <a:ext cx="1597163" cy="958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pt-BR" sz="1600" b="1" i="0" kern="1200" dirty="0">
              <a:latin typeface="Arial" panose="020B0604020202020204" pitchFamily="34" charset="0"/>
              <a:cs typeface="Arial" panose="020B0604020202020204" pitchFamily="34" charset="0"/>
            </a:rPr>
            <a:t>EDA (</a:t>
          </a:r>
          <a:r>
            <a:rPr lang="pt-BR" sz="1600" b="1" i="0" kern="1200" dirty="0" err="1">
              <a:latin typeface="Arial" panose="020B0604020202020204" pitchFamily="34" charset="0"/>
              <a:cs typeface="Arial" panose="020B0604020202020204" pitchFamily="34" charset="0"/>
            </a:rPr>
            <a:t>Exploratory</a:t>
          </a:r>
          <a:r>
            <a:rPr lang="pt-BR" sz="1600" b="1" i="0" kern="1200" dirty="0">
              <a:latin typeface="Arial" panose="020B0604020202020204" pitchFamily="34" charset="0"/>
              <a:cs typeface="Arial" panose="020B0604020202020204" pitchFamily="34" charset="0"/>
            </a:rPr>
            <a:t> Data </a:t>
          </a:r>
          <a:r>
            <a:rPr lang="pt-BR" sz="1600" b="1" i="0" kern="1200" dirty="0" err="1">
              <a:latin typeface="Arial" panose="020B0604020202020204" pitchFamily="34" charset="0"/>
              <a:cs typeface="Arial" panose="020B0604020202020204" pitchFamily="34" charset="0"/>
            </a:rPr>
            <a:t>Analysis</a:t>
          </a:r>
          <a:r>
            <a:rPr lang="pt-BR" sz="1600" b="1" i="0" kern="1200" dirty="0">
              <a:latin typeface="Arial" panose="020B0604020202020204" pitchFamily="34" charset="0"/>
              <a:cs typeface="Arial" panose="020B0604020202020204" pitchFamily="34" charset="0"/>
            </a:rPr>
            <a:t>)</a:t>
          </a:r>
          <a:endParaRPr lang="pt-BR" sz="1600" b="0" i="0" kern="1200" dirty="0">
            <a:latin typeface="Arial" panose="020B0604020202020204" pitchFamily="34" charset="0"/>
            <a:cs typeface="Arial" panose="020B0604020202020204" pitchFamily="34" charset="0"/>
          </a:endParaRPr>
        </a:p>
      </dsp:txBody>
      <dsp:txXfrm>
        <a:off x="6741306" y="994908"/>
        <a:ext cx="1541027" cy="902162"/>
      </dsp:txXfrm>
    </dsp:sp>
    <dsp:sp modelId="{6D665D67-1ED6-4E1A-9F3F-0ACEB106D577}">
      <dsp:nvSpPr>
        <dsp:cNvPr id="0" name=""/>
        <dsp:cNvSpPr/>
      </dsp:nvSpPr>
      <dsp:spPr>
        <a:xfrm>
          <a:off x="8470118" y="1247941"/>
          <a:ext cx="338598" cy="39609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8470118" y="1327160"/>
        <a:ext cx="237019" cy="237658"/>
      </dsp:txXfrm>
    </dsp:sp>
    <dsp:sp modelId="{6AA836EE-AFE5-4052-8446-437BB0D788E9}">
      <dsp:nvSpPr>
        <dsp:cNvPr id="0" name=""/>
        <dsp:cNvSpPr/>
      </dsp:nvSpPr>
      <dsp:spPr>
        <a:xfrm>
          <a:off x="8949267" y="966840"/>
          <a:ext cx="1597163" cy="958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pt-BR" sz="1600" b="1" i="0" kern="1200" dirty="0">
              <a:latin typeface="Arial" panose="020B0604020202020204" pitchFamily="34" charset="0"/>
              <a:cs typeface="Arial" panose="020B0604020202020204" pitchFamily="34" charset="0"/>
            </a:rPr>
            <a:t>Training </a:t>
          </a:r>
          <a:r>
            <a:rPr lang="pt-BR" sz="1600" b="1" i="0" kern="1200" dirty="0" err="1">
              <a:latin typeface="Arial" panose="020B0604020202020204" pitchFamily="34" charset="0"/>
              <a:cs typeface="Arial" panose="020B0604020202020204" pitchFamily="34" charset="0"/>
            </a:rPr>
            <a:t>label</a:t>
          </a:r>
          <a:r>
            <a:rPr lang="pt-BR" sz="1600" b="1" i="0" kern="1200" dirty="0">
              <a:latin typeface="Arial" panose="020B0604020202020204" pitchFamily="34" charset="0"/>
              <a:cs typeface="Arial" panose="020B0604020202020204" pitchFamily="34" charset="0"/>
            </a:rPr>
            <a:t> </a:t>
          </a:r>
          <a:r>
            <a:rPr lang="pt-BR" sz="1600" b="1" i="0" kern="1200" dirty="0" err="1">
              <a:latin typeface="Arial" panose="020B0604020202020204" pitchFamily="34" charset="0"/>
              <a:cs typeface="Arial" panose="020B0604020202020204" pitchFamily="34" charset="0"/>
            </a:rPr>
            <a:t>determination</a:t>
          </a:r>
          <a:endParaRPr lang="pt-BR" sz="1600" b="0" i="0" kern="1200" dirty="0">
            <a:latin typeface="Arial" panose="020B0604020202020204" pitchFamily="34" charset="0"/>
            <a:cs typeface="Arial" panose="020B0604020202020204" pitchFamily="34" charset="0"/>
          </a:endParaRPr>
        </a:p>
      </dsp:txBody>
      <dsp:txXfrm>
        <a:off x="8977335" y="994908"/>
        <a:ext cx="1541027" cy="90216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0DAF55-BF7C-4AA3-BB9B-FA2EABBCF95A}">
      <dsp:nvSpPr>
        <dsp:cNvPr id="0" name=""/>
        <dsp:cNvSpPr/>
      </dsp:nvSpPr>
      <dsp:spPr>
        <a:xfrm>
          <a:off x="5607" y="776207"/>
          <a:ext cx="1738431" cy="30965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rial" panose="020B0604020202020204" pitchFamily="34" charset="0"/>
              <a:cs typeface="Arial" panose="020B0604020202020204" pitchFamily="34" charset="0"/>
            </a:rPr>
            <a:t>Import the dataset containing information about booster landing outcomes</a:t>
          </a:r>
          <a:endParaRPr lang="pt-BR" sz="1800" kern="1200" dirty="0">
            <a:latin typeface="Arial" panose="020B0604020202020204" pitchFamily="34" charset="0"/>
            <a:cs typeface="Arial" panose="020B0604020202020204" pitchFamily="34" charset="0"/>
          </a:endParaRPr>
        </a:p>
      </dsp:txBody>
      <dsp:txXfrm>
        <a:off x="56524" y="827124"/>
        <a:ext cx="1636597" cy="2994747"/>
      </dsp:txXfrm>
    </dsp:sp>
    <dsp:sp modelId="{E95A9862-6861-4816-9CC1-A861E96030BE}">
      <dsp:nvSpPr>
        <dsp:cNvPr id="0" name=""/>
        <dsp:cNvSpPr/>
      </dsp:nvSpPr>
      <dsp:spPr>
        <a:xfrm>
          <a:off x="1917882" y="2108932"/>
          <a:ext cx="368547" cy="4311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pt-BR" sz="1800" kern="1200"/>
        </a:p>
      </dsp:txBody>
      <dsp:txXfrm>
        <a:off x="1917882" y="2195158"/>
        <a:ext cx="257983" cy="258679"/>
      </dsp:txXfrm>
    </dsp:sp>
    <dsp:sp modelId="{C2B732C8-CCBB-4E7B-BBC2-24E2B1967DA5}">
      <dsp:nvSpPr>
        <dsp:cNvPr id="0" name=""/>
        <dsp:cNvSpPr/>
      </dsp:nvSpPr>
      <dsp:spPr>
        <a:xfrm>
          <a:off x="2439412" y="776207"/>
          <a:ext cx="1738431" cy="30965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rial" panose="020B0604020202020204" pitchFamily="34" charset="0"/>
              <a:cs typeface="Arial" panose="020B0604020202020204" pitchFamily="34" charset="0"/>
            </a:rPr>
            <a:t>Explore and identify different landing scenarios, including True Ocean, False Ocean, True RTLS, False RTLS, True ASDS, and False ASDS</a:t>
          </a:r>
          <a:endParaRPr lang="pt-BR" sz="1800" kern="1200" dirty="0">
            <a:latin typeface="Arial" panose="020B0604020202020204" pitchFamily="34" charset="0"/>
            <a:cs typeface="Arial" panose="020B0604020202020204" pitchFamily="34" charset="0"/>
          </a:endParaRPr>
        </a:p>
      </dsp:txBody>
      <dsp:txXfrm>
        <a:off x="2490329" y="827124"/>
        <a:ext cx="1636597" cy="2994747"/>
      </dsp:txXfrm>
    </dsp:sp>
    <dsp:sp modelId="{8C6F9266-2671-4509-8D9E-231B8DFBEE2C}">
      <dsp:nvSpPr>
        <dsp:cNvPr id="0" name=""/>
        <dsp:cNvSpPr/>
      </dsp:nvSpPr>
      <dsp:spPr>
        <a:xfrm>
          <a:off x="4351686" y="2108932"/>
          <a:ext cx="368547" cy="4311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pt-BR" sz="1800" kern="1200"/>
        </a:p>
      </dsp:txBody>
      <dsp:txXfrm>
        <a:off x="4351686" y="2195158"/>
        <a:ext cx="257983" cy="258679"/>
      </dsp:txXfrm>
    </dsp:sp>
    <dsp:sp modelId="{AF35C135-71CB-402B-9E34-6B5B3FC8E3F7}">
      <dsp:nvSpPr>
        <dsp:cNvPr id="0" name=""/>
        <dsp:cNvSpPr/>
      </dsp:nvSpPr>
      <dsp:spPr>
        <a:xfrm>
          <a:off x="4873216" y="776207"/>
          <a:ext cx="1738431" cy="30965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rial" panose="020B0604020202020204" pitchFamily="34" charset="0"/>
              <a:cs typeface="Arial" panose="020B0604020202020204" pitchFamily="34" charset="0"/>
            </a:rPr>
            <a:t>Convert the varied outcomes into Training Labels, assigning 1 for successful landings and 0 for unsuccessful ones</a:t>
          </a:r>
          <a:endParaRPr lang="pt-BR" sz="1800" kern="1200" dirty="0">
            <a:latin typeface="Arial" panose="020B0604020202020204" pitchFamily="34" charset="0"/>
            <a:cs typeface="Arial" panose="020B0604020202020204" pitchFamily="34" charset="0"/>
          </a:endParaRPr>
        </a:p>
      </dsp:txBody>
      <dsp:txXfrm>
        <a:off x="4924133" y="827124"/>
        <a:ext cx="1636597" cy="2994747"/>
      </dsp:txXfrm>
    </dsp:sp>
    <dsp:sp modelId="{60A32F69-70FC-4CFE-A820-5478DDA2D6E4}">
      <dsp:nvSpPr>
        <dsp:cNvPr id="0" name=""/>
        <dsp:cNvSpPr/>
      </dsp:nvSpPr>
      <dsp:spPr>
        <a:xfrm>
          <a:off x="6785490" y="2108932"/>
          <a:ext cx="368547" cy="4311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pt-BR" sz="1800" kern="1200"/>
        </a:p>
      </dsp:txBody>
      <dsp:txXfrm>
        <a:off x="6785490" y="2195158"/>
        <a:ext cx="257983" cy="258679"/>
      </dsp:txXfrm>
    </dsp:sp>
    <dsp:sp modelId="{BF92B6E2-1F7B-4611-9B76-BAFF2CD594A8}">
      <dsp:nvSpPr>
        <dsp:cNvPr id="0" name=""/>
        <dsp:cNvSpPr/>
      </dsp:nvSpPr>
      <dsp:spPr>
        <a:xfrm>
          <a:off x="7307020" y="776207"/>
          <a:ext cx="1738431" cy="30965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rial" panose="020B0604020202020204" pitchFamily="34" charset="0"/>
              <a:cs typeface="Arial" panose="020B0604020202020204" pitchFamily="34" charset="0"/>
            </a:rPr>
            <a:t>Conduct EDA to analyze patterns and gain insights into the dataset</a:t>
          </a:r>
          <a:endParaRPr lang="pt-BR" sz="1800" kern="1200" dirty="0">
            <a:latin typeface="Arial" panose="020B0604020202020204" pitchFamily="34" charset="0"/>
            <a:cs typeface="Arial" panose="020B0604020202020204" pitchFamily="34" charset="0"/>
          </a:endParaRPr>
        </a:p>
      </dsp:txBody>
      <dsp:txXfrm>
        <a:off x="7357937" y="827124"/>
        <a:ext cx="1636597" cy="2994747"/>
      </dsp:txXfrm>
    </dsp:sp>
    <dsp:sp modelId="{5AA48E17-660B-42DF-80C1-61C4742B663C}">
      <dsp:nvSpPr>
        <dsp:cNvPr id="0" name=""/>
        <dsp:cNvSpPr/>
      </dsp:nvSpPr>
      <dsp:spPr>
        <a:xfrm>
          <a:off x="9219295" y="2108932"/>
          <a:ext cx="368547" cy="4311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pt-BR" sz="1800" kern="1200"/>
        </a:p>
      </dsp:txBody>
      <dsp:txXfrm>
        <a:off x="9219295" y="2195158"/>
        <a:ext cx="257983" cy="258679"/>
      </dsp:txXfrm>
    </dsp:sp>
    <dsp:sp modelId="{1220CCDD-3E14-4278-9AAE-E263851548CE}">
      <dsp:nvSpPr>
        <dsp:cNvPr id="0" name=""/>
        <dsp:cNvSpPr/>
      </dsp:nvSpPr>
      <dsp:spPr>
        <a:xfrm>
          <a:off x="9740824" y="776207"/>
          <a:ext cx="1738431" cy="309658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rial" panose="020B0604020202020204" pitchFamily="34" charset="0"/>
              <a:cs typeface="Arial" panose="020B0604020202020204" pitchFamily="34" charset="0"/>
            </a:rPr>
            <a:t>Finalize the Training Labels based on the EDA findings</a:t>
          </a:r>
          <a:endParaRPr lang="pt-BR" sz="1800" kern="1200" dirty="0">
            <a:latin typeface="Arial" panose="020B0604020202020204" pitchFamily="34" charset="0"/>
            <a:cs typeface="Arial" panose="020B0604020202020204" pitchFamily="34" charset="0"/>
          </a:endParaRPr>
        </a:p>
      </dsp:txBody>
      <dsp:txXfrm>
        <a:off x="9791741" y="827124"/>
        <a:ext cx="1636597" cy="2994747"/>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40FF37-F588-4D5B-A8D3-69875789391B}">
      <dsp:nvSpPr>
        <dsp:cNvPr id="0" name=""/>
        <dsp:cNvSpPr/>
      </dsp:nvSpPr>
      <dsp:spPr>
        <a:xfrm>
          <a:off x="3251199" y="0"/>
          <a:ext cx="4876800" cy="1452811"/>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171450" lvl="1" indent="-171450" algn="just" defTabSz="711200">
            <a:lnSpc>
              <a:spcPct val="90000"/>
            </a:lnSpc>
            <a:spcBef>
              <a:spcPct val="0"/>
            </a:spcBef>
            <a:spcAft>
              <a:spcPct val="15000"/>
            </a:spcAft>
            <a:buChar char="•"/>
          </a:pPr>
          <a:r>
            <a:rPr lang="en-US" sz="1600" b="0" i="0" kern="1200" dirty="0"/>
            <a:t>Placed on the map to denote the locations of selected launch sites</a:t>
          </a:r>
          <a:endParaRPr lang="pt-BR" sz="1600" kern="1200" dirty="0"/>
        </a:p>
        <a:p>
          <a:pPr marL="171450" lvl="1" indent="-171450" algn="l" defTabSz="711200">
            <a:lnSpc>
              <a:spcPct val="90000"/>
            </a:lnSpc>
            <a:spcBef>
              <a:spcPct val="0"/>
            </a:spcBef>
            <a:spcAft>
              <a:spcPct val="15000"/>
            </a:spcAft>
            <a:buChar char="•"/>
          </a:pPr>
          <a:r>
            <a:rPr lang="en-US" sz="1600" b="0" i="0" kern="1200" dirty="0"/>
            <a:t>Different colors were used to represent the success and failure of launches at each site</a:t>
          </a:r>
          <a:endParaRPr lang="pt-BR" sz="1600" kern="1200" dirty="0"/>
        </a:p>
      </dsp:txBody>
      <dsp:txXfrm>
        <a:off x="3251199" y="181601"/>
        <a:ext cx="4331996" cy="1089609"/>
      </dsp:txXfrm>
    </dsp:sp>
    <dsp:sp modelId="{E4DDC97C-C5A8-4886-A28D-70B08B8C6B24}">
      <dsp:nvSpPr>
        <dsp:cNvPr id="0" name=""/>
        <dsp:cNvSpPr/>
      </dsp:nvSpPr>
      <dsp:spPr>
        <a:xfrm>
          <a:off x="0" y="0"/>
          <a:ext cx="3251200" cy="145281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7170" tIns="108585" rIns="217170" bIns="108585" numCol="1" spcCol="1270" anchor="ctr" anchorCtr="0">
          <a:noAutofit/>
        </a:bodyPr>
        <a:lstStyle/>
        <a:p>
          <a:pPr marL="0" lvl="0" indent="0" algn="ctr" defTabSz="2533650">
            <a:lnSpc>
              <a:spcPct val="90000"/>
            </a:lnSpc>
            <a:spcBef>
              <a:spcPct val="0"/>
            </a:spcBef>
            <a:spcAft>
              <a:spcPct val="35000"/>
            </a:spcAft>
            <a:buNone/>
          </a:pPr>
          <a:r>
            <a:rPr lang="pt-BR" sz="5700" b="1" i="0" kern="1200" dirty="0" err="1"/>
            <a:t>Markers</a:t>
          </a:r>
          <a:endParaRPr lang="pt-BR" sz="5700" kern="1200" dirty="0"/>
        </a:p>
      </dsp:txBody>
      <dsp:txXfrm>
        <a:off x="70920" y="70920"/>
        <a:ext cx="3109360" cy="1310971"/>
      </dsp:txXfrm>
    </dsp:sp>
    <dsp:sp modelId="{2C0CD924-3876-45F5-93CD-658815E6EF37}">
      <dsp:nvSpPr>
        <dsp:cNvPr id="0" name=""/>
        <dsp:cNvSpPr/>
      </dsp:nvSpPr>
      <dsp:spPr>
        <a:xfrm>
          <a:off x="3251199" y="1598092"/>
          <a:ext cx="4876800" cy="1452811"/>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Drawn around the launch sites to signify different proximities (such as railways, highways, coastline, cities)</a:t>
          </a:r>
          <a:endParaRPr lang="pt-BR" sz="1500" kern="1200" dirty="0"/>
        </a:p>
        <a:p>
          <a:pPr marL="114300" lvl="1" indent="-114300" algn="just" defTabSz="666750">
            <a:lnSpc>
              <a:spcPct val="90000"/>
            </a:lnSpc>
            <a:spcBef>
              <a:spcPct val="0"/>
            </a:spcBef>
            <a:spcAft>
              <a:spcPct val="15000"/>
            </a:spcAft>
            <a:buChar char="•"/>
          </a:pPr>
          <a:r>
            <a:rPr lang="en-US" sz="1500" kern="1200" dirty="0"/>
            <a:t>Serve as visual boundaries, highlighting the spatial relationships of launch sites to key infrastructure</a:t>
          </a:r>
          <a:endParaRPr lang="pt-BR" sz="1500" kern="1200" dirty="0"/>
        </a:p>
      </dsp:txBody>
      <dsp:txXfrm>
        <a:off x="3251199" y="1779693"/>
        <a:ext cx="4331996" cy="1089609"/>
      </dsp:txXfrm>
    </dsp:sp>
    <dsp:sp modelId="{FF0B8290-C2DB-4921-A0AC-8AC32BA0A694}">
      <dsp:nvSpPr>
        <dsp:cNvPr id="0" name=""/>
        <dsp:cNvSpPr/>
      </dsp:nvSpPr>
      <dsp:spPr>
        <a:xfrm>
          <a:off x="0" y="1598092"/>
          <a:ext cx="3251200" cy="145281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7170" tIns="108585" rIns="217170" bIns="108585" numCol="1" spcCol="1270" anchor="ctr" anchorCtr="0">
          <a:noAutofit/>
        </a:bodyPr>
        <a:lstStyle/>
        <a:p>
          <a:pPr marL="0" lvl="0" indent="0" algn="ctr" defTabSz="2533650">
            <a:lnSpc>
              <a:spcPct val="90000"/>
            </a:lnSpc>
            <a:spcBef>
              <a:spcPct val="0"/>
            </a:spcBef>
            <a:spcAft>
              <a:spcPct val="35000"/>
            </a:spcAft>
            <a:buNone/>
          </a:pPr>
          <a:r>
            <a:rPr lang="pt-BR" sz="5700" b="1" i="0" kern="1200" dirty="0" err="1"/>
            <a:t>Circles</a:t>
          </a:r>
          <a:endParaRPr lang="pt-BR" sz="5700" kern="1200" dirty="0"/>
        </a:p>
      </dsp:txBody>
      <dsp:txXfrm>
        <a:off x="70920" y="1669012"/>
        <a:ext cx="3109360" cy="1310971"/>
      </dsp:txXfrm>
    </dsp:sp>
    <dsp:sp modelId="{953DDC6B-A897-4487-865B-74793AC2C072}">
      <dsp:nvSpPr>
        <dsp:cNvPr id="0" name=""/>
        <dsp:cNvSpPr/>
      </dsp:nvSpPr>
      <dsp:spPr>
        <a:xfrm>
          <a:off x="3251199" y="3196184"/>
          <a:ext cx="4876800" cy="1452811"/>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ctr" anchorCtr="0">
          <a:noAutofit/>
        </a:bodyPr>
        <a:lstStyle/>
        <a:p>
          <a:pPr marL="114300" lvl="1" indent="-114300" algn="just" defTabSz="666750">
            <a:lnSpc>
              <a:spcPct val="90000"/>
            </a:lnSpc>
            <a:spcBef>
              <a:spcPct val="0"/>
            </a:spcBef>
            <a:spcAft>
              <a:spcPct val="15000"/>
            </a:spcAft>
            <a:buChar char="•"/>
          </a:pPr>
          <a:r>
            <a:rPr lang="en-US" sz="1500" kern="1200" dirty="0"/>
            <a:t>Utilized to connect launch sites with specific points on the map, representing calculated distances</a:t>
          </a:r>
          <a:endParaRPr lang="pt-BR" sz="1500" kern="1200" dirty="0"/>
        </a:p>
        <a:p>
          <a:pPr marL="114300" lvl="1" indent="-114300" algn="just" defTabSz="666750">
            <a:lnSpc>
              <a:spcPct val="90000"/>
            </a:lnSpc>
            <a:spcBef>
              <a:spcPct val="0"/>
            </a:spcBef>
            <a:spcAft>
              <a:spcPct val="15000"/>
            </a:spcAft>
            <a:buChar char="•"/>
          </a:pPr>
          <a:r>
            <a:rPr lang="en-US" sz="1500" kern="1200" dirty="0"/>
            <a:t>Provide a clear visual representation of the measured distances from launch sites to critical infrastructures</a:t>
          </a:r>
          <a:endParaRPr lang="pt-BR" sz="1500" kern="1200" dirty="0"/>
        </a:p>
      </dsp:txBody>
      <dsp:txXfrm>
        <a:off x="3251199" y="3377785"/>
        <a:ext cx="4331996" cy="1089609"/>
      </dsp:txXfrm>
    </dsp:sp>
    <dsp:sp modelId="{5718D4A8-5B94-43F0-B8B4-33AF0760C459}">
      <dsp:nvSpPr>
        <dsp:cNvPr id="0" name=""/>
        <dsp:cNvSpPr/>
      </dsp:nvSpPr>
      <dsp:spPr>
        <a:xfrm>
          <a:off x="0" y="3196184"/>
          <a:ext cx="3251200" cy="145281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7170" tIns="108585" rIns="217170" bIns="108585" numCol="1" spcCol="1270" anchor="ctr" anchorCtr="0">
          <a:noAutofit/>
        </a:bodyPr>
        <a:lstStyle/>
        <a:p>
          <a:pPr marL="0" lvl="0" indent="0" algn="ctr" defTabSz="2533650">
            <a:lnSpc>
              <a:spcPct val="90000"/>
            </a:lnSpc>
            <a:spcBef>
              <a:spcPct val="0"/>
            </a:spcBef>
            <a:spcAft>
              <a:spcPct val="35000"/>
            </a:spcAft>
            <a:buNone/>
          </a:pPr>
          <a:r>
            <a:rPr lang="pt-BR" sz="5700" b="1" i="0" kern="1200" dirty="0"/>
            <a:t>Lines</a:t>
          </a:r>
          <a:endParaRPr lang="pt-BR" sz="5700" kern="1200" dirty="0"/>
        </a:p>
      </dsp:txBody>
      <dsp:txXfrm>
        <a:off x="70920" y="3267104"/>
        <a:ext cx="3109360" cy="1310971"/>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3437B1-2D7C-4934-9AC2-54B16B4F4C36}">
      <dsp:nvSpPr>
        <dsp:cNvPr id="0" name=""/>
        <dsp:cNvSpPr/>
      </dsp:nvSpPr>
      <dsp:spPr>
        <a:xfrm>
          <a:off x="4441" y="332272"/>
          <a:ext cx="2670851" cy="6558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Font typeface="+mj-lt"/>
            <a:buNone/>
          </a:pPr>
          <a:r>
            <a:rPr lang="pt-BR" sz="1800" b="1" i="0" kern="1200" dirty="0" err="1"/>
            <a:t>Launch</a:t>
          </a:r>
          <a:r>
            <a:rPr lang="pt-BR" sz="1800" b="1" i="0" kern="1200" dirty="0"/>
            <a:t> Sites </a:t>
          </a:r>
          <a:r>
            <a:rPr lang="pt-BR" sz="1800" b="1" i="0" kern="1200" dirty="0" err="1"/>
            <a:t>Dropdown</a:t>
          </a:r>
          <a:r>
            <a:rPr lang="pt-BR" sz="1800" b="1" i="0" kern="1200" dirty="0"/>
            <a:t> </a:t>
          </a:r>
          <a:r>
            <a:rPr lang="pt-BR" sz="1800" b="1" i="0" kern="1200" dirty="0" err="1"/>
            <a:t>List</a:t>
          </a:r>
          <a:r>
            <a:rPr lang="pt-BR" sz="1800" b="1" i="0" kern="1200" dirty="0"/>
            <a:t>:</a:t>
          </a:r>
          <a:endParaRPr lang="pt-BR" sz="1800" kern="1200" dirty="0"/>
        </a:p>
      </dsp:txBody>
      <dsp:txXfrm>
        <a:off x="4441" y="332272"/>
        <a:ext cx="2670851" cy="655885"/>
      </dsp:txXfrm>
    </dsp:sp>
    <dsp:sp modelId="{D6D40CDE-91CA-4EBE-B122-9D43F6597D9D}">
      <dsp:nvSpPr>
        <dsp:cNvPr id="0" name=""/>
        <dsp:cNvSpPr/>
      </dsp:nvSpPr>
      <dsp:spPr>
        <a:xfrm>
          <a:off x="4441" y="988157"/>
          <a:ext cx="2670851" cy="264806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ctr" anchorCtr="0">
          <a:noAutofit/>
        </a:bodyPr>
        <a:lstStyle/>
        <a:p>
          <a:pPr marL="171450" lvl="1" indent="-171450" algn="ctr" defTabSz="800100">
            <a:lnSpc>
              <a:spcPct val="90000"/>
            </a:lnSpc>
            <a:spcBef>
              <a:spcPct val="0"/>
            </a:spcBef>
            <a:spcAft>
              <a:spcPct val="15000"/>
            </a:spcAft>
            <a:buFont typeface="Arial" panose="020B0604020202020204" pitchFamily="34" charset="0"/>
            <a:buChar char="•"/>
          </a:pPr>
          <a:r>
            <a:rPr lang="en-US" sz="1800" b="0" i="0" kern="1200" dirty="0">
              <a:latin typeface="Arial" panose="020B0604020202020204" pitchFamily="34" charset="0"/>
              <a:cs typeface="Arial" panose="020B0604020202020204" pitchFamily="34" charset="0"/>
            </a:rPr>
            <a:t>Facilitates user-friendly launch site selection.</a:t>
          </a:r>
        </a:p>
        <a:p>
          <a:pPr marL="171450" lvl="1" indent="-171450" algn="ctr" defTabSz="800100">
            <a:lnSpc>
              <a:spcPct val="90000"/>
            </a:lnSpc>
            <a:spcBef>
              <a:spcPct val="0"/>
            </a:spcBef>
            <a:spcAft>
              <a:spcPct val="15000"/>
            </a:spcAft>
            <a:buFont typeface="Arial" panose="020B0604020202020204" pitchFamily="34" charset="0"/>
            <a:buChar char="•"/>
          </a:pPr>
          <a:r>
            <a:rPr lang="en-US" sz="1800" b="0" i="0" kern="1200" dirty="0">
              <a:latin typeface="Arial" panose="020B0604020202020204" pitchFamily="34" charset="0"/>
              <a:cs typeface="Arial" panose="020B0604020202020204" pitchFamily="34" charset="0"/>
            </a:rPr>
            <a:t>Enables dynamic data filtering based on launch site preferences, enhancing user exploration.</a:t>
          </a:r>
        </a:p>
      </dsp:txBody>
      <dsp:txXfrm>
        <a:off x="4441" y="988157"/>
        <a:ext cx="2670851" cy="2648067"/>
      </dsp:txXfrm>
    </dsp:sp>
    <dsp:sp modelId="{F211076F-93AC-4D47-AA3C-32C59C01E272}">
      <dsp:nvSpPr>
        <dsp:cNvPr id="0" name=""/>
        <dsp:cNvSpPr/>
      </dsp:nvSpPr>
      <dsp:spPr>
        <a:xfrm>
          <a:off x="3049212" y="332272"/>
          <a:ext cx="2670851" cy="6558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Font typeface="+mj-lt"/>
            <a:buNone/>
          </a:pPr>
          <a:r>
            <a:rPr lang="en-US" sz="1800" b="1" i="0" kern="1200" dirty="0"/>
            <a:t>Pie Chart for Success Launches:</a:t>
          </a:r>
          <a:endParaRPr lang="en-US" sz="1800" b="0" i="0" kern="1200" dirty="0"/>
        </a:p>
      </dsp:txBody>
      <dsp:txXfrm>
        <a:off x="3049212" y="332272"/>
        <a:ext cx="2670851" cy="655885"/>
      </dsp:txXfrm>
    </dsp:sp>
    <dsp:sp modelId="{760598C0-7B0F-4741-817C-1A10755FA9B0}">
      <dsp:nvSpPr>
        <dsp:cNvPr id="0" name=""/>
        <dsp:cNvSpPr/>
      </dsp:nvSpPr>
      <dsp:spPr>
        <a:xfrm>
          <a:off x="3049212" y="988157"/>
          <a:ext cx="2670851" cy="264806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ctr" anchorCtr="0">
          <a:noAutofit/>
        </a:bodyPr>
        <a:lstStyle/>
        <a:p>
          <a:pPr marL="171450" lvl="1" indent="-171450" algn="ctr" defTabSz="800100">
            <a:lnSpc>
              <a:spcPct val="90000"/>
            </a:lnSpc>
            <a:spcBef>
              <a:spcPct val="0"/>
            </a:spcBef>
            <a:spcAft>
              <a:spcPct val="15000"/>
            </a:spcAft>
            <a:buFont typeface="Arial" panose="020B0604020202020204" pitchFamily="34" charset="0"/>
            <a:buChar char="•"/>
          </a:pPr>
          <a:r>
            <a:rPr lang="en-US" sz="1800" b="0" i="0" kern="1200" dirty="0">
              <a:latin typeface="Arial" panose="020B0604020202020204" pitchFamily="34" charset="0"/>
              <a:cs typeface="Arial" panose="020B0604020202020204" pitchFamily="34" charset="0"/>
            </a:rPr>
            <a:t>Illustrates total successful launches across all sites.</a:t>
          </a:r>
        </a:p>
        <a:p>
          <a:pPr marL="171450" lvl="1" indent="-171450" algn="ctr" defTabSz="800100">
            <a:lnSpc>
              <a:spcPct val="90000"/>
            </a:lnSpc>
            <a:spcBef>
              <a:spcPct val="0"/>
            </a:spcBef>
            <a:spcAft>
              <a:spcPct val="15000"/>
            </a:spcAft>
            <a:buFont typeface="Arial" panose="020B0604020202020204" pitchFamily="34" charset="0"/>
            <a:buChar char="•"/>
          </a:pPr>
          <a:r>
            <a:rPr lang="en-US" sz="1800" b="0" i="0" kern="1200" dirty="0">
              <a:latin typeface="Arial" panose="020B0604020202020204" pitchFamily="34" charset="0"/>
              <a:cs typeface="Arial" panose="020B0604020202020204" pitchFamily="34" charset="0"/>
            </a:rPr>
            <a:t>Offers a quick overview of success distribution; dynamic adjustment aids in site-specific analysis.</a:t>
          </a:r>
        </a:p>
      </dsp:txBody>
      <dsp:txXfrm>
        <a:off x="3049212" y="988157"/>
        <a:ext cx="2670851" cy="2648067"/>
      </dsp:txXfrm>
    </dsp:sp>
    <dsp:sp modelId="{E8013B16-C490-4FC7-A9D7-CD313CBB0371}">
      <dsp:nvSpPr>
        <dsp:cNvPr id="0" name=""/>
        <dsp:cNvSpPr/>
      </dsp:nvSpPr>
      <dsp:spPr>
        <a:xfrm>
          <a:off x="6093983" y="332272"/>
          <a:ext cx="2670851" cy="6558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Font typeface="+mj-lt"/>
            <a:buNone/>
          </a:pPr>
          <a:r>
            <a:rPr lang="pt-BR" sz="1800" b="1" i="0" kern="1200" dirty="0" err="1"/>
            <a:t>Payload</a:t>
          </a:r>
          <a:r>
            <a:rPr lang="pt-BR" sz="1800" b="1" i="0" kern="1200" dirty="0"/>
            <a:t> Mass Range </a:t>
          </a:r>
          <a:r>
            <a:rPr lang="pt-BR" sz="1800" b="1" i="0" kern="1200" dirty="0" err="1"/>
            <a:t>Slider</a:t>
          </a:r>
          <a:r>
            <a:rPr lang="pt-BR" sz="1800" b="1" i="0" kern="1200" dirty="0"/>
            <a:t>:</a:t>
          </a:r>
          <a:endParaRPr lang="pt-BR" sz="1800" b="0" i="0" kern="1200" dirty="0"/>
        </a:p>
      </dsp:txBody>
      <dsp:txXfrm>
        <a:off x="6093983" y="332272"/>
        <a:ext cx="2670851" cy="655885"/>
      </dsp:txXfrm>
    </dsp:sp>
    <dsp:sp modelId="{06B2127B-F4F4-4841-90A3-8F7A6E564D6B}">
      <dsp:nvSpPr>
        <dsp:cNvPr id="0" name=""/>
        <dsp:cNvSpPr/>
      </dsp:nvSpPr>
      <dsp:spPr>
        <a:xfrm>
          <a:off x="6093983" y="988157"/>
          <a:ext cx="2670851" cy="264806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ctr" anchorCtr="0">
          <a:noAutofit/>
        </a:bodyPr>
        <a:lstStyle/>
        <a:p>
          <a:pPr marL="171450" lvl="1" indent="-171450" algn="ctr" defTabSz="800100">
            <a:lnSpc>
              <a:spcPct val="90000"/>
            </a:lnSpc>
            <a:spcBef>
              <a:spcPct val="0"/>
            </a:spcBef>
            <a:spcAft>
              <a:spcPct val="15000"/>
            </a:spcAft>
            <a:buFont typeface="Arial" panose="020B0604020202020204" pitchFamily="34" charset="0"/>
            <a:buChar char="•"/>
          </a:pPr>
          <a:r>
            <a:rPr lang="en-US" sz="1800" b="0" i="0" kern="1200" dirty="0">
              <a:latin typeface="Arial" panose="020B0604020202020204" pitchFamily="34" charset="0"/>
              <a:cs typeface="Arial" panose="020B0604020202020204" pitchFamily="34" charset="0"/>
            </a:rPr>
            <a:t>Allows selection of payload mass range.</a:t>
          </a:r>
        </a:p>
        <a:p>
          <a:pPr marL="171450" lvl="1" indent="-171450" algn="ctr" defTabSz="800100">
            <a:lnSpc>
              <a:spcPct val="90000"/>
            </a:lnSpc>
            <a:spcBef>
              <a:spcPct val="0"/>
            </a:spcBef>
            <a:spcAft>
              <a:spcPct val="15000"/>
            </a:spcAft>
            <a:buFont typeface="Arial" panose="020B0604020202020204" pitchFamily="34" charset="0"/>
            <a:buChar char="•"/>
          </a:pPr>
          <a:r>
            <a:rPr lang="en-US" sz="1800" b="0" i="0" kern="1200" dirty="0">
              <a:latin typeface="Arial" panose="020B0604020202020204" pitchFamily="34" charset="0"/>
              <a:cs typeface="Arial" panose="020B0604020202020204" pitchFamily="34" charset="0"/>
            </a:rPr>
            <a:t>Empowers users to filter launches based on payload criteria, providing focused analytical insights.</a:t>
          </a:r>
        </a:p>
      </dsp:txBody>
      <dsp:txXfrm>
        <a:off x="6093983" y="988157"/>
        <a:ext cx="2670851" cy="2648067"/>
      </dsp:txXfrm>
    </dsp:sp>
    <dsp:sp modelId="{B3AE3C67-268F-48B3-A9CE-C96A067C0F4A}">
      <dsp:nvSpPr>
        <dsp:cNvPr id="0" name=""/>
        <dsp:cNvSpPr/>
      </dsp:nvSpPr>
      <dsp:spPr>
        <a:xfrm>
          <a:off x="9138754" y="332272"/>
          <a:ext cx="2670851" cy="655885"/>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Font typeface="+mj-lt"/>
            <a:buNone/>
          </a:pPr>
          <a:r>
            <a:rPr lang="en-US" sz="1800" b="1" i="0" kern="1200" dirty="0"/>
            <a:t>Scatter Chart of Payload Mass vs. Success Rate:</a:t>
          </a:r>
          <a:endParaRPr lang="en-US" sz="1800" b="0" i="0" kern="1200" dirty="0"/>
        </a:p>
      </dsp:txBody>
      <dsp:txXfrm>
        <a:off x="9138754" y="332272"/>
        <a:ext cx="2670851" cy="655885"/>
      </dsp:txXfrm>
    </dsp:sp>
    <dsp:sp modelId="{34AAAC7B-C9A8-4C3C-9FB9-8FA1F7648950}">
      <dsp:nvSpPr>
        <dsp:cNvPr id="0" name=""/>
        <dsp:cNvSpPr/>
      </dsp:nvSpPr>
      <dsp:spPr>
        <a:xfrm>
          <a:off x="9138754" y="988157"/>
          <a:ext cx="2670851" cy="264806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ctr" anchorCtr="0">
          <a:noAutofit/>
        </a:bodyPr>
        <a:lstStyle/>
        <a:p>
          <a:pPr marL="171450" lvl="1" indent="-171450" algn="ctr" defTabSz="800100">
            <a:lnSpc>
              <a:spcPct val="90000"/>
            </a:lnSpc>
            <a:spcBef>
              <a:spcPct val="0"/>
            </a:spcBef>
            <a:spcAft>
              <a:spcPct val="15000"/>
            </a:spcAft>
            <a:buFont typeface="Arial" panose="020B0604020202020204" pitchFamily="34" charset="0"/>
            <a:buChar char="•"/>
          </a:pPr>
          <a:r>
            <a:rPr lang="en-US" sz="1800" b="0" i="0" kern="1200" dirty="0">
              <a:latin typeface="Arial" panose="020B0604020202020204" pitchFamily="34" charset="0"/>
              <a:cs typeface="Arial" panose="020B0604020202020204" pitchFamily="34" charset="0"/>
            </a:rPr>
            <a:t>Visualizes correlation between payload mass and launch success.</a:t>
          </a:r>
        </a:p>
        <a:p>
          <a:pPr marL="171450" lvl="1" indent="-171450" algn="ctr" defTabSz="800100">
            <a:lnSpc>
              <a:spcPct val="90000"/>
            </a:lnSpc>
            <a:spcBef>
              <a:spcPct val="0"/>
            </a:spcBef>
            <a:spcAft>
              <a:spcPct val="15000"/>
            </a:spcAft>
            <a:buFont typeface="Arial" panose="020B0604020202020204" pitchFamily="34" charset="0"/>
            <a:buChar char="•"/>
          </a:pPr>
          <a:r>
            <a:rPr lang="en-US" sz="1800" b="0" i="0" kern="1200" dirty="0">
              <a:latin typeface="Arial" panose="020B0604020202020204" pitchFamily="34" charset="0"/>
              <a:cs typeface="Arial" panose="020B0604020202020204" pitchFamily="34" charset="0"/>
            </a:rPr>
            <a:t>Provides an insightful representation of how payload mass influences success across booster versions.</a:t>
          </a:r>
        </a:p>
      </dsp:txBody>
      <dsp:txXfrm>
        <a:off x="9138754" y="988157"/>
        <a:ext cx="2670851" cy="2648067"/>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F63C09-ECB4-4C8F-8397-ED1E7A7B7DF3}">
      <dsp:nvSpPr>
        <dsp:cNvPr id="0" name=""/>
        <dsp:cNvSpPr/>
      </dsp:nvSpPr>
      <dsp:spPr>
        <a:xfrm>
          <a:off x="7933" y="0"/>
          <a:ext cx="1229111" cy="211497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Extracted the "Class" column from the dataset and created a NumPy array</a:t>
          </a:r>
          <a:endParaRPr lang="pt-BR" sz="1600" kern="1200" dirty="0">
            <a:latin typeface="Arial" panose="020B0604020202020204" pitchFamily="34" charset="0"/>
            <a:cs typeface="Arial" panose="020B0604020202020204" pitchFamily="34" charset="0"/>
          </a:endParaRPr>
        </a:p>
      </dsp:txBody>
      <dsp:txXfrm>
        <a:off x="43932" y="35999"/>
        <a:ext cx="1157113" cy="2042975"/>
      </dsp:txXfrm>
    </dsp:sp>
    <dsp:sp modelId="{47F578A6-96A0-410D-8ACF-727C1A222605}">
      <dsp:nvSpPr>
        <dsp:cNvPr id="0" name=""/>
        <dsp:cNvSpPr/>
      </dsp:nvSpPr>
      <dsp:spPr>
        <a:xfrm>
          <a:off x="1359955" y="905076"/>
          <a:ext cx="260571" cy="30481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1359955" y="966040"/>
        <a:ext cx="182400" cy="182891"/>
      </dsp:txXfrm>
    </dsp:sp>
    <dsp:sp modelId="{2BCAC406-D63F-4748-BFE5-2C92C04E741F}">
      <dsp:nvSpPr>
        <dsp:cNvPr id="0" name=""/>
        <dsp:cNvSpPr/>
      </dsp:nvSpPr>
      <dsp:spPr>
        <a:xfrm>
          <a:off x="1728689" y="0"/>
          <a:ext cx="1229111" cy="211497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Applied StandardScaler to standardize the data, enhancing model performance</a:t>
          </a:r>
          <a:endParaRPr lang="pt-BR" sz="1600" kern="1200" dirty="0">
            <a:latin typeface="Arial" panose="020B0604020202020204" pitchFamily="34" charset="0"/>
            <a:cs typeface="Arial" panose="020B0604020202020204" pitchFamily="34" charset="0"/>
          </a:endParaRPr>
        </a:p>
      </dsp:txBody>
      <dsp:txXfrm>
        <a:off x="1764688" y="35999"/>
        <a:ext cx="1157113" cy="2042975"/>
      </dsp:txXfrm>
    </dsp:sp>
    <dsp:sp modelId="{F6A1E481-F4FD-45DA-A293-A776517AF06E}">
      <dsp:nvSpPr>
        <dsp:cNvPr id="0" name=""/>
        <dsp:cNvSpPr/>
      </dsp:nvSpPr>
      <dsp:spPr>
        <a:xfrm>
          <a:off x="3080711" y="905076"/>
          <a:ext cx="260571" cy="30481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3080711" y="966040"/>
        <a:ext cx="182400" cy="182891"/>
      </dsp:txXfrm>
    </dsp:sp>
    <dsp:sp modelId="{51805C84-097C-420E-9226-1877E5AE3F72}">
      <dsp:nvSpPr>
        <dsp:cNvPr id="0" name=""/>
        <dsp:cNvSpPr/>
      </dsp:nvSpPr>
      <dsp:spPr>
        <a:xfrm>
          <a:off x="3449444" y="0"/>
          <a:ext cx="1229111" cy="211497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688975">
            <a:lnSpc>
              <a:spcPct val="90000"/>
            </a:lnSpc>
            <a:spcBef>
              <a:spcPct val="0"/>
            </a:spcBef>
            <a:spcAft>
              <a:spcPct val="35000"/>
            </a:spcAft>
            <a:buNone/>
          </a:pPr>
          <a:r>
            <a:rPr lang="en-US" sz="1550" kern="1200" dirty="0">
              <a:latin typeface="Arial" panose="020B0604020202020204" pitchFamily="34" charset="0"/>
              <a:cs typeface="Arial" panose="020B0604020202020204" pitchFamily="34" charset="0"/>
            </a:rPr>
            <a:t>Utilized the train_test_split function to divide the dataset into training and testing sets</a:t>
          </a:r>
          <a:endParaRPr lang="pt-BR" sz="1550" kern="1200" dirty="0">
            <a:latin typeface="Arial" panose="020B0604020202020204" pitchFamily="34" charset="0"/>
            <a:cs typeface="Arial" panose="020B0604020202020204" pitchFamily="34" charset="0"/>
          </a:endParaRPr>
        </a:p>
      </dsp:txBody>
      <dsp:txXfrm>
        <a:off x="3485443" y="35999"/>
        <a:ext cx="1157113" cy="2042975"/>
      </dsp:txXfrm>
    </dsp:sp>
    <dsp:sp modelId="{579F1163-0DDF-41F0-B935-24ACCAD8E02C}">
      <dsp:nvSpPr>
        <dsp:cNvPr id="0" name=""/>
        <dsp:cNvSpPr/>
      </dsp:nvSpPr>
      <dsp:spPr>
        <a:xfrm>
          <a:off x="4801466" y="905076"/>
          <a:ext cx="260571" cy="30481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4801466" y="966040"/>
        <a:ext cx="182400" cy="182891"/>
      </dsp:txXfrm>
    </dsp:sp>
    <dsp:sp modelId="{0CEEFEC2-A529-43F6-8CAD-DA1C74B7EE7B}">
      <dsp:nvSpPr>
        <dsp:cNvPr id="0" name=""/>
        <dsp:cNvSpPr/>
      </dsp:nvSpPr>
      <dsp:spPr>
        <a:xfrm>
          <a:off x="5170199" y="0"/>
          <a:ext cx="1229111" cy="211497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688975">
            <a:lnSpc>
              <a:spcPct val="90000"/>
            </a:lnSpc>
            <a:spcBef>
              <a:spcPct val="0"/>
            </a:spcBef>
            <a:spcAft>
              <a:spcPct val="35000"/>
            </a:spcAft>
            <a:buNone/>
          </a:pPr>
          <a:r>
            <a:rPr lang="en-US" sz="1550" kern="1200" dirty="0">
              <a:latin typeface="Arial" panose="020B0604020202020204" pitchFamily="34" charset="0"/>
              <a:cs typeface="Arial" panose="020B0604020202020204" pitchFamily="34" charset="0"/>
            </a:rPr>
            <a:t>Created a GridSearchCV object with 10-fold cross-validation to identify optimal model parameters</a:t>
          </a:r>
          <a:endParaRPr lang="pt-BR" sz="1550" kern="1200" dirty="0">
            <a:latin typeface="Arial" panose="020B0604020202020204" pitchFamily="34" charset="0"/>
            <a:cs typeface="Arial" panose="020B0604020202020204" pitchFamily="34" charset="0"/>
          </a:endParaRPr>
        </a:p>
      </dsp:txBody>
      <dsp:txXfrm>
        <a:off x="5206198" y="35999"/>
        <a:ext cx="1157113" cy="2042975"/>
      </dsp:txXfrm>
    </dsp:sp>
    <dsp:sp modelId="{E88BEFF3-2C19-490B-B5CD-2656800F4949}">
      <dsp:nvSpPr>
        <dsp:cNvPr id="0" name=""/>
        <dsp:cNvSpPr/>
      </dsp:nvSpPr>
      <dsp:spPr>
        <a:xfrm>
          <a:off x="6522222" y="905076"/>
          <a:ext cx="260571" cy="30481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pt-BR" sz="1300" kern="1200"/>
        </a:p>
      </dsp:txBody>
      <dsp:txXfrm>
        <a:off x="6522222" y="966040"/>
        <a:ext cx="182400" cy="182891"/>
      </dsp:txXfrm>
    </dsp:sp>
    <dsp:sp modelId="{0CF4B5DD-C288-4784-B1FB-BA2030DCFE49}">
      <dsp:nvSpPr>
        <dsp:cNvPr id="0" name=""/>
        <dsp:cNvSpPr/>
      </dsp:nvSpPr>
      <dsp:spPr>
        <a:xfrm>
          <a:off x="6890955" y="0"/>
          <a:ext cx="1229111" cy="211497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Implemented GridSearchCV on Logistic Regression, SVM, Decision Tree, and KNN models</a:t>
          </a:r>
          <a:endParaRPr lang="pt-BR" sz="1400" kern="1200" dirty="0">
            <a:latin typeface="Arial" panose="020B0604020202020204" pitchFamily="34" charset="0"/>
            <a:cs typeface="Arial" panose="020B0604020202020204" pitchFamily="34" charset="0"/>
          </a:endParaRPr>
        </a:p>
      </dsp:txBody>
      <dsp:txXfrm>
        <a:off x="6926954" y="35999"/>
        <a:ext cx="1157113" cy="2042975"/>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AA501E-767F-4016-A214-74ED5AC17B94}">
      <dsp:nvSpPr>
        <dsp:cNvPr id="0" name=""/>
        <dsp:cNvSpPr/>
      </dsp:nvSpPr>
      <dsp:spPr>
        <a:xfrm>
          <a:off x="6503276" y="310241"/>
          <a:ext cx="1547556" cy="16072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Arial" panose="020B0604020202020204" pitchFamily="34" charset="0"/>
              <a:cs typeface="Arial" panose="020B0604020202020204" pitchFamily="34" charset="0"/>
            </a:rPr>
            <a:t>Calculated accuracy on the test data using the .score() method for each model</a:t>
          </a:r>
          <a:endParaRPr lang="pt-BR" sz="1500" kern="1200" dirty="0">
            <a:latin typeface="Arial" panose="020B0604020202020204" pitchFamily="34" charset="0"/>
            <a:cs typeface="Arial" panose="020B0604020202020204" pitchFamily="34" charset="0"/>
          </a:endParaRPr>
        </a:p>
      </dsp:txBody>
      <dsp:txXfrm>
        <a:off x="6548602" y="355567"/>
        <a:ext cx="1456904" cy="1516600"/>
      </dsp:txXfrm>
    </dsp:sp>
    <dsp:sp modelId="{D28614F3-F771-4DBD-BDA4-D644A78C6994}">
      <dsp:nvSpPr>
        <dsp:cNvPr id="0" name=""/>
        <dsp:cNvSpPr/>
      </dsp:nvSpPr>
      <dsp:spPr>
        <a:xfrm rot="10800000">
          <a:off x="6020438" y="921970"/>
          <a:ext cx="328081" cy="3837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pt-BR" sz="1200" kern="1200"/>
        </a:p>
      </dsp:txBody>
      <dsp:txXfrm rot="10800000">
        <a:off x="6118862" y="998729"/>
        <a:ext cx="229657" cy="230275"/>
      </dsp:txXfrm>
    </dsp:sp>
    <dsp:sp modelId="{8078527D-798C-49CB-B337-0004115BC32A}">
      <dsp:nvSpPr>
        <dsp:cNvPr id="0" name=""/>
        <dsp:cNvSpPr/>
      </dsp:nvSpPr>
      <dsp:spPr>
        <a:xfrm>
          <a:off x="4336697" y="310241"/>
          <a:ext cx="1547556" cy="16072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Arial" panose="020B0604020202020204" pitchFamily="34" charset="0"/>
              <a:cs typeface="Arial" panose="020B0604020202020204" pitchFamily="34" charset="0"/>
            </a:rPr>
            <a:t>Examined the confusion matrix for a comprehensive understanding of model performance</a:t>
          </a:r>
          <a:endParaRPr lang="pt-BR" sz="1500" kern="1200" dirty="0">
            <a:latin typeface="Arial" panose="020B0604020202020204" pitchFamily="34" charset="0"/>
            <a:cs typeface="Arial" panose="020B0604020202020204" pitchFamily="34" charset="0"/>
          </a:endParaRPr>
        </a:p>
      </dsp:txBody>
      <dsp:txXfrm>
        <a:off x="4382023" y="355567"/>
        <a:ext cx="1456904" cy="1516600"/>
      </dsp:txXfrm>
    </dsp:sp>
    <dsp:sp modelId="{5CD337A4-DB2A-486A-A931-6A883EBF75A3}">
      <dsp:nvSpPr>
        <dsp:cNvPr id="0" name=""/>
        <dsp:cNvSpPr/>
      </dsp:nvSpPr>
      <dsp:spPr>
        <a:xfrm rot="10800000">
          <a:off x="3853859" y="921970"/>
          <a:ext cx="328081" cy="3837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pt-BR" sz="1200" kern="1200"/>
        </a:p>
      </dsp:txBody>
      <dsp:txXfrm rot="10800000">
        <a:off x="3952283" y="998729"/>
        <a:ext cx="229657" cy="230275"/>
      </dsp:txXfrm>
    </dsp:sp>
    <dsp:sp modelId="{3CDCB434-2E41-4F9A-ADB2-87E8FDE9EC7F}">
      <dsp:nvSpPr>
        <dsp:cNvPr id="0" name=""/>
        <dsp:cNvSpPr/>
      </dsp:nvSpPr>
      <dsp:spPr>
        <a:xfrm>
          <a:off x="2170118" y="310241"/>
          <a:ext cx="1547556" cy="16072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Arial" panose="020B0604020202020204" pitchFamily="34" charset="0"/>
              <a:cs typeface="Arial" panose="020B0604020202020204" pitchFamily="34" charset="0"/>
            </a:rPr>
            <a:t>Evaluated model performance using Jaccard score and F1 score metrics</a:t>
          </a:r>
          <a:endParaRPr lang="pt-BR" sz="1500" kern="1200" dirty="0">
            <a:latin typeface="Arial" panose="020B0604020202020204" pitchFamily="34" charset="0"/>
            <a:cs typeface="Arial" panose="020B0604020202020204" pitchFamily="34" charset="0"/>
          </a:endParaRPr>
        </a:p>
      </dsp:txBody>
      <dsp:txXfrm>
        <a:off x="2215444" y="355567"/>
        <a:ext cx="1456904" cy="1516600"/>
      </dsp:txXfrm>
    </dsp:sp>
    <dsp:sp modelId="{4A9632CC-A352-4EAA-8EB3-61E489A3C04A}">
      <dsp:nvSpPr>
        <dsp:cNvPr id="0" name=""/>
        <dsp:cNvSpPr/>
      </dsp:nvSpPr>
      <dsp:spPr>
        <a:xfrm rot="10800000">
          <a:off x="1687280" y="921970"/>
          <a:ext cx="328081" cy="3837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pt-BR" sz="1200" kern="1200"/>
        </a:p>
      </dsp:txBody>
      <dsp:txXfrm rot="10800000">
        <a:off x="1785704" y="998729"/>
        <a:ext cx="229657" cy="230275"/>
      </dsp:txXfrm>
    </dsp:sp>
    <dsp:sp modelId="{49002469-17E7-4904-B712-96038BA69FDB}">
      <dsp:nvSpPr>
        <dsp:cNvPr id="0" name=""/>
        <dsp:cNvSpPr/>
      </dsp:nvSpPr>
      <dsp:spPr>
        <a:xfrm>
          <a:off x="3539" y="310241"/>
          <a:ext cx="1547556" cy="160725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Arial" panose="020B0604020202020204" pitchFamily="34" charset="0"/>
              <a:cs typeface="Arial" panose="020B0604020202020204" pitchFamily="34" charset="0"/>
            </a:rPr>
            <a:t>Determined the best-performing model based on comprehensive metric analysis</a:t>
          </a:r>
          <a:endParaRPr lang="pt-BR" sz="1500" kern="1200" dirty="0">
            <a:latin typeface="Arial" panose="020B0604020202020204" pitchFamily="34" charset="0"/>
            <a:cs typeface="Arial" panose="020B0604020202020204" pitchFamily="34" charset="0"/>
          </a:endParaRPr>
        </a:p>
      </dsp:txBody>
      <dsp:txXfrm>
        <a:off x="48865" y="355567"/>
        <a:ext cx="1456904" cy="15166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0848EA-799B-4E47-B6BD-1068F3B3C385}">
      <dsp:nvSpPr>
        <dsp:cNvPr id="0" name=""/>
        <dsp:cNvSpPr/>
      </dsp:nvSpPr>
      <dsp:spPr>
        <a:xfrm>
          <a:off x="54" y="209718"/>
          <a:ext cx="5234500" cy="662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Summary of Methodologies</a:t>
          </a:r>
          <a:endParaRPr lang="pt-BR" sz="2000" kern="1200" dirty="0"/>
        </a:p>
      </dsp:txBody>
      <dsp:txXfrm>
        <a:off x="54" y="209718"/>
        <a:ext cx="5234500" cy="662400"/>
      </dsp:txXfrm>
    </dsp:sp>
    <dsp:sp modelId="{2C60FA5B-F988-4A4D-9F7A-58C0138838E9}">
      <dsp:nvSpPr>
        <dsp:cNvPr id="0" name=""/>
        <dsp:cNvSpPr/>
      </dsp:nvSpPr>
      <dsp:spPr>
        <a:xfrm>
          <a:off x="54" y="872118"/>
          <a:ext cx="5234500" cy="35355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ctr" anchorCtr="0">
          <a:noAutofit/>
        </a:bodyPr>
        <a:lstStyle/>
        <a:p>
          <a:pPr marL="228600" lvl="1" indent="-228600" algn="l" defTabSz="1022350">
            <a:lnSpc>
              <a:spcPct val="90000"/>
            </a:lnSpc>
            <a:spcBef>
              <a:spcPct val="0"/>
            </a:spcBef>
            <a:spcAft>
              <a:spcPct val="15000"/>
            </a:spcAft>
            <a:buChar char="•"/>
          </a:pPr>
          <a:r>
            <a:rPr lang="en-US" sz="2300" b="0" kern="1200" dirty="0"/>
            <a:t>Data Collection</a:t>
          </a:r>
          <a:endParaRPr lang="pt-BR" sz="2300" b="0" kern="1200" dirty="0"/>
        </a:p>
        <a:p>
          <a:pPr marL="228600" lvl="1" indent="-228600" algn="l" defTabSz="1022350">
            <a:lnSpc>
              <a:spcPct val="90000"/>
            </a:lnSpc>
            <a:spcBef>
              <a:spcPct val="0"/>
            </a:spcBef>
            <a:spcAft>
              <a:spcPct val="15000"/>
            </a:spcAft>
            <a:buChar char="•"/>
          </a:pPr>
          <a:r>
            <a:rPr lang="en-US" sz="2300" b="0" kern="1200" dirty="0"/>
            <a:t>Data Wrangling</a:t>
          </a:r>
          <a:endParaRPr lang="pt-BR" sz="2300" b="0" kern="1200" dirty="0"/>
        </a:p>
        <a:p>
          <a:pPr marL="228600" lvl="1" indent="-228600" algn="just" defTabSz="1022350">
            <a:lnSpc>
              <a:spcPct val="90000"/>
            </a:lnSpc>
            <a:spcBef>
              <a:spcPct val="0"/>
            </a:spcBef>
            <a:spcAft>
              <a:spcPct val="15000"/>
            </a:spcAft>
            <a:buChar char="•"/>
          </a:pPr>
          <a:r>
            <a:rPr lang="en-US" sz="2300" b="0" kern="1200" dirty="0"/>
            <a:t>Exploratory Data Analysis (EDA) with Data Visualization</a:t>
          </a:r>
          <a:endParaRPr lang="pt-BR" sz="2300" b="0" kern="1200" dirty="0"/>
        </a:p>
        <a:p>
          <a:pPr marL="228600" lvl="1" indent="-228600" algn="l" defTabSz="1022350">
            <a:lnSpc>
              <a:spcPct val="90000"/>
            </a:lnSpc>
            <a:spcBef>
              <a:spcPct val="0"/>
            </a:spcBef>
            <a:spcAft>
              <a:spcPct val="15000"/>
            </a:spcAft>
            <a:buChar char="•"/>
          </a:pPr>
          <a:r>
            <a:rPr lang="en-US" sz="2300" b="0" kern="1200" dirty="0"/>
            <a:t>EDA with SQL</a:t>
          </a:r>
          <a:endParaRPr lang="pt-BR" sz="2300" b="0" kern="1200" dirty="0"/>
        </a:p>
        <a:p>
          <a:pPr marL="228600" lvl="1" indent="-228600" algn="l" defTabSz="1022350">
            <a:lnSpc>
              <a:spcPct val="90000"/>
            </a:lnSpc>
            <a:spcBef>
              <a:spcPct val="0"/>
            </a:spcBef>
            <a:spcAft>
              <a:spcPct val="15000"/>
            </a:spcAft>
            <a:buChar char="•"/>
          </a:pPr>
          <a:r>
            <a:rPr lang="en-US" sz="2300" b="0" kern="1200" dirty="0"/>
            <a:t>Building an Interactive Map with Folium</a:t>
          </a:r>
          <a:endParaRPr lang="pt-BR" sz="2300" b="0" kern="1200" dirty="0"/>
        </a:p>
        <a:p>
          <a:pPr marL="228600" lvl="1" indent="-228600" algn="l" defTabSz="1022350">
            <a:lnSpc>
              <a:spcPct val="90000"/>
            </a:lnSpc>
            <a:spcBef>
              <a:spcPct val="0"/>
            </a:spcBef>
            <a:spcAft>
              <a:spcPct val="15000"/>
            </a:spcAft>
            <a:buChar char="•"/>
          </a:pPr>
          <a:r>
            <a:rPr lang="en-US" sz="2300" b="0" kern="1200" dirty="0"/>
            <a:t>Building a Dashboard with Plotly Dash:</a:t>
          </a:r>
          <a:endParaRPr lang="pt-BR" sz="2300" b="0" kern="1200" dirty="0"/>
        </a:p>
        <a:p>
          <a:pPr marL="228600" lvl="1" indent="-228600" algn="l" defTabSz="1022350">
            <a:lnSpc>
              <a:spcPct val="90000"/>
            </a:lnSpc>
            <a:spcBef>
              <a:spcPct val="0"/>
            </a:spcBef>
            <a:spcAft>
              <a:spcPct val="15000"/>
            </a:spcAft>
            <a:buChar char="•"/>
          </a:pPr>
          <a:r>
            <a:rPr lang="en-US" sz="2300" b="0" kern="1200" dirty="0"/>
            <a:t>Predictive Analysis (Classification)</a:t>
          </a:r>
          <a:endParaRPr lang="pt-BR" sz="2300" b="0" kern="1200" dirty="0"/>
        </a:p>
      </dsp:txBody>
      <dsp:txXfrm>
        <a:off x="54" y="872118"/>
        <a:ext cx="5234500" cy="3535560"/>
      </dsp:txXfrm>
    </dsp:sp>
    <dsp:sp modelId="{9F20629D-0CA6-4219-BB73-72B7792F6C91}">
      <dsp:nvSpPr>
        <dsp:cNvPr id="0" name=""/>
        <dsp:cNvSpPr/>
      </dsp:nvSpPr>
      <dsp:spPr>
        <a:xfrm>
          <a:off x="5967385" y="209718"/>
          <a:ext cx="5234500" cy="662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t>Summary of All Results</a:t>
          </a:r>
          <a:endParaRPr lang="pt-BR" sz="2000" kern="1200" dirty="0"/>
        </a:p>
      </dsp:txBody>
      <dsp:txXfrm>
        <a:off x="5967385" y="209718"/>
        <a:ext cx="5234500" cy="662400"/>
      </dsp:txXfrm>
    </dsp:sp>
    <dsp:sp modelId="{571E8A6F-CAB3-4629-B61D-E105C856F6AB}">
      <dsp:nvSpPr>
        <dsp:cNvPr id="0" name=""/>
        <dsp:cNvSpPr/>
      </dsp:nvSpPr>
      <dsp:spPr>
        <a:xfrm>
          <a:off x="5967385" y="872118"/>
          <a:ext cx="5234500" cy="35355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ctr" anchorCtr="0">
          <a:noAutofit/>
        </a:bodyPr>
        <a:lstStyle/>
        <a:p>
          <a:pPr marL="228600" lvl="1" indent="-228600" algn="just" defTabSz="889000">
            <a:lnSpc>
              <a:spcPct val="90000"/>
            </a:lnSpc>
            <a:spcBef>
              <a:spcPct val="0"/>
            </a:spcBef>
            <a:spcAft>
              <a:spcPct val="15000"/>
            </a:spcAft>
            <a:buChar char="•"/>
          </a:pPr>
          <a:r>
            <a:rPr lang="en-US" sz="2000" b="1" kern="1200" dirty="0"/>
            <a:t>EDA Results</a:t>
          </a:r>
          <a:r>
            <a:rPr lang="en-US" sz="2000" kern="1200" dirty="0"/>
            <a:t>: Findings from the exploration of data patterns, correlations, and outliers.</a:t>
          </a:r>
          <a:endParaRPr lang="pt-BR" sz="2000" kern="1200" dirty="0"/>
        </a:p>
        <a:p>
          <a:pPr marL="228600" lvl="1" indent="-228600" algn="just" defTabSz="889000">
            <a:lnSpc>
              <a:spcPct val="90000"/>
            </a:lnSpc>
            <a:spcBef>
              <a:spcPct val="0"/>
            </a:spcBef>
            <a:spcAft>
              <a:spcPct val="15000"/>
            </a:spcAft>
            <a:buChar char="•"/>
          </a:pPr>
          <a:r>
            <a:rPr lang="en-US" sz="2000" b="1" kern="1200" dirty="0"/>
            <a:t>Interactive Analytics Demo in Screenshots</a:t>
          </a:r>
          <a:r>
            <a:rPr lang="en-US" sz="2000" kern="1200" dirty="0"/>
            <a:t>: Visual representations capturing the interactive analytics experience.</a:t>
          </a:r>
          <a:endParaRPr lang="pt-BR" sz="2000" kern="1200" dirty="0"/>
        </a:p>
        <a:p>
          <a:pPr marL="228600" lvl="1" indent="-228600" algn="just" defTabSz="889000">
            <a:lnSpc>
              <a:spcPct val="90000"/>
            </a:lnSpc>
            <a:spcBef>
              <a:spcPct val="0"/>
            </a:spcBef>
            <a:spcAft>
              <a:spcPct val="15000"/>
            </a:spcAft>
            <a:buChar char="•"/>
          </a:pPr>
          <a:r>
            <a:rPr lang="en-US" sz="2000" b="1" kern="1200" dirty="0"/>
            <a:t>Predictive Analysis Results</a:t>
          </a:r>
          <a:r>
            <a:rPr lang="en-US" sz="2000" kern="1200" dirty="0"/>
            <a:t>: Outcomes and insights derived from predictive modeling, specifically in the context of classification.</a:t>
          </a:r>
          <a:endParaRPr lang="pt-BR" sz="2000" kern="1200" dirty="0"/>
        </a:p>
      </dsp:txBody>
      <dsp:txXfrm>
        <a:off x="5967385" y="872118"/>
        <a:ext cx="5234500" cy="353556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0663EB-0C58-4A17-8230-DC1F59A54829}">
      <dsp:nvSpPr>
        <dsp:cNvPr id="0" name=""/>
        <dsp:cNvSpPr/>
      </dsp:nvSpPr>
      <dsp:spPr>
        <a:xfrm>
          <a:off x="1770227" y="1426384"/>
          <a:ext cx="919784" cy="9197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dirty="0"/>
            <a:t>Unique Launch Sites:</a:t>
          </a:r>
          <a:endParaRPr lang="pt-BR" sz="1700" kern="1200" dirty="0"/>
        </a:p>
      </dsp:txBody>
      <dsp:txXfrm>
        <a:off x="1815127" y="1471284"/>
        <a:ext cx="829984" cy="829984"/>
      </dsp:txXfrm>
    </dsp:sp>
    <dsp:sp modelId="{CC446EE7-72C9-4A1D-854F-6347E2D9C10F}">
      <dsp:nvSpPr>
        <dsp:cNvPr id="0" name=""/>
        <dsp:cNvSpPr/>
      </dsp:nvSpPr>
      <dsp:spPr>
        <a:xfrm rot="16200000">
          <a:off x="1907524" y="1103789"/>
          <a:ext cx="645190" cy="0"/>
        </a:xfrm>
        <a:custGeom>
          <a:avLst/>
          <a:gdLst/>
          <a:ahLst/>
          <a:cxnLst/>
          <a:rect l="0" t="0" r="0" b="0"/>
          <a:pathLst>
            <a:path>
              <a:moveTo>
                <a:pt x="0" y="0"/>
              </a:moveTo>
              <a:lnTo>
                <a:pt x="645190"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D07486-AABF-434A-86DD-0D48B879FBFF}">
      <dsp:nvSpPr>
        <dsp:cNvPr id="0" name=""/>
        <dsp:cNvSpPr/>
      </dsp:nvSpPr>
      <dsp:spPr>
        <a:xfrm>
          <a:off x="1921992" y="164938"/>
          <a:ext cx="616255" cy="61625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622300">
            <a:lnSpc>
              <a:spcPct val="90000"/>
            </a:lnSpc>
            <a:spcBef>
              <a:spcPct val="0"/>
            </a:spcBef>
            <a:spcAft>
              <a:spcPct val="35000"/>
            </a:spcAft>
            <a:buNone/>
          </a:pPr>
          <a:r>
            <a:rPr lang="en-US" sz="1400" kern="1200" dirty="0"/>
            <a:t>CCAFS LC-40</a:t>
          </a:r>
          <a:endParaRPr lang="pt-BR" sz="1400" kern="1200" dirty="0"/>
        </a:p>
      </dsp:txBody>
      <dsp:txXfrm>
        <a:off x="1952075" y="195021"/>
        <a:ext cx="556089" cy="556089"/>
      </dsp:txXfrm>
    </dsp:sp>
    <dsp:sp modelId="{6B504D4E-9D39-4968-B2D1-05D1590A783A}">
      <dsp:nvSpPr>
        <dsp:cNvPr id="0" name=""/>
        <dsp:cNvSpPr/>
      </dsp:nvSpPr>
      <dsp:spPr>
        <a:xfrm rot="1800000">
          <a:off x="2654751" y="2283390"/>
          <a:ext cx="526377" cy="0"/>
        </a:xfrm>
        <a:custGeom>
          <a:avLst/>
          <a:gdLst/>
          <a:ahLst/>
          <a:cxnLst/>
          <a:rect l="0" t="0" r="0" b="0"/>
          <a:pathLst>
            <a:path>
              <a:moveTo>
                <a:pt x="0" y="0"/>
              </a:moveTo>
              <a:lnTo>
                <a:pt x="526377"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7080B74-0C18-4733-B570-E78F6D75EEC9}">
      <dsp:nvSpPr>
        <dsp:cNvPr id="0" name=""/>
        <dsp:cNvSpPr/>
      </dsp:nvSpPr>
      <dsp:spPr>
        <a:xfrm>
          <a:off x="3145868" y="2284754"/>
          <a:ext cx="616255" cy="61625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622300">
            <a:lnSpc>
              <a:spcPct val="90000"/>
            </a:lnSpc>
            <a:spcBef>
              <a:spcPct val="0"/>
            </a:spcBef>
            <a:spcAft>
              <a:spcPct val="35000"/>
            </a:spcAft>
            <a:buNone/>
          </a:pPr>
          <a:r>
            <a:rPr lang="en-US" sz="1400" kern="1200" dirty="0"/>
            <a:t>VAFB SLC-4E</a:t>
          </a:r>
          <a:endParaRPr lang="pt-BR" sz="1400" kern="1200" dirty="0"/>
        </a:p>
      </dsp:txBody>
      <dsp:txXfrm>
        <a:off x="3175951" y="2314837"/>
        <a:ext cx="556089" cy="556089"/>
      </dsp:txXfrm>
    </dsp:sp>
    <dsp:sp modelId="{0509E71D-44F7-49CA-9008-92DCC25B9E4F}">
      <dsp:nvSpPr>
        <dsp:cNvPr id="0" name=""/>
        <dsp:cNvSpPr/>
      </dsp:nvSpPr>
      <dsp:spPr>
        <a:xfrm rot="9000000">
          <a:off x="1279110" y="2283390"/>
          <a:ext cx="526377" cy="0"/>
        </a:xfrm>
        <a:custGeom>
          <a:avLst/>
          <a:gdLst/>
          <a:ahLst/>
          <a:cxnLst/>
          <a:rect l="0" t="0" r="0" b="0"/>
          <a:pathLst>
            <a:path>
              <a:moveTo>
                <a:pt x="0" y="0"/>
              </a:moveTo>
              <a:lnTo>
                <a:pt x="526377"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91B4C6C-AB67-426D-8275-DD0301E68DCD}">
      <dsp:nvSpPr>
        <dsp:cNvPr id="0" name=""/>
        <dsp:cNvSpPr/>
      </dsp:nvSpPr>
      <dsp:spPr>
        <a:xfrm>
          <a:off x="698115" y="2284754"/>
          <a:ext cx="616255" cy="61625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577850">
            <a:lnSpc>
              <a:spcPct val="90000"/>
            </a:lnSpc>
            <a:spcBef>
              <a:spcPct val="0"/>
            </a:spcBef>
            <a:spcAft>
              <a:spcPct val="35000"/>
            </a:spcAft>
            <a:buNone/>
          </a:pPr>
          <a:r>
            <a:rPr lang="en-US" sz="1300" kern="1200" dirty="0"/>
            <a:t>KSC LC-39A</a:t>
          </a:r>
          <a:endParaRPr lang="pt-BR" sz="1300" kern="1200" dirty="0"/>
        </a:p>
      </dsp:txBody>
      <dsp:txXfrm>
        <a:off x="728198" y="2314837"/>
        <a:ext cx="556089" cy="556089"/>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364E91-F94C-4CD4-B9D9-3CB4BE5C038A}">
      <dsp:nvSpPr>
        <dsp:cNvPr id="0" name=""/>
        <dsp:cNvSpPr/>
      </dsp:nvSpPr>
      <dsp:spPr>
        <a:xfrm>
          <a:off x="382312" y="677333"/>
          <a:ext cx="1354666" cy="135466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US" sz="1600" kern="1200" dirty="0"/>
            <a:t>Total Payload Mass Launched by NASA (CRS):</a:t>
          </a:r>
          <a:endParaRPr lang="pt-BR" sz="1600" kern="1200" dirty="0"/>
        </a:p>
      </dsp:txBody>
      <dsp:txXfrm>
        <a:off x="448441" y="743462"/>
        <a:ext cx="1222408" cy="1222408"/>
      </dsp:txXfrm>
    </dsp:sp>
    <dsp:sp modelId="{9252EE8D-7E78-403F-928E-5C655562EDEF}">
      <dsp:nvSpPr>
        <dsp:cNvPr id="0" name=""/>
        <dsp:cNvSpPr/>
      </dsp:nvSpPr>
      <dsp:spPr>
        <a:xfrm>
          <a:off x="1736978" y="1354666"/>
          <a:ext cx="445769" cy="0"/>
        </a:xfrm>
        <a:custGeom>
          <a:avLst/>
          <a:gdLst/>
          <a:ahLst/>
          <a:cxnLst/>
          <a:rect l="0" t="0" r="0" b="0"/>
          <a:pathLst>
            <a:path>
              <a:moveTo>
                <a:pt x="0" y="0"/>
              </a:moveTo>
              <a:lnTo>
                <a:pt x="445769"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D283946-993C-4A80-914F-C40366B6E07C}">
      <dsp:nvSpPr>
        <dsp:cNvPr id="0" name=""/>
        <dsp:cNvSpPr/>
      </dsp:nvSpPr>
      <dsp:spPr>
        <a:xfrm>
          <a:off x="2182748" y="900853"/>
          <a:ext cx="907626" cy="90762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577850">
            <a:lnSpc>
              <a:spcPct val="90000"/>
            </a:lnSpc>
            <a:spcBef>
              <a:spcPct val="0"/>
            </a:spcBef>
            <a:spcAft>
              <a:spcPct val="35000"/>
            </a:spcAft>
            <a:buNone/>
          </a:pPr>
          <a:r>
            <a:rPr lang="en-US" sz="1300" kern="1200" dirty="0"/>
            <a:t>Total Payload Mass: 45596 kg</a:t>
          </a:r>
          <a:endParaRPr lang="pt-BR" sz="1300" kern="1200" dirty="0"/>
        </a:p>
      </dsp:txBody>
      <dsp:txXfrm>
        <a:off x="2227055" y="945160"/>
        <a:ext cx="819012" cy="819012"/>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010BC8-39B5-4158-8B1C-F39E2578BE7F}">
      <dsp:nvSpPr>
        <dsp:cNvPr id="0" name=""/>
        <dsp:cNvSpPr/>
      </dsp:nvSpPr>
      <dsp:spPr>
        <a:xfrm>
          <a:off x="687038" y="672796"/>
          <a:ext cx="1345592" cy="134559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US" sz="1600" kern="1200" dirty="0"/>
            <a:t>Average Payload Mass of Booster Version F9 v1.1:</a:t>
          </a:r>
          <a:endParaRPr lang="pt-BR" sz="1600" kern="1200" dirty="0"/>
        </a:p>
      </dsp:txBody>
      <dsp:txXfrm>
        <a:off x="752724" y="738482"/>
        <a:ext cx="1214220" cy="1214220"/>
      </dsp:txXfrm>
    </dsp:sp>
    <dsp:sp modelId="{4F892BDA-7F3A-4F6E-9A02-3F6A5CD54A81}">
      <dsp:nvSpPr>
        <dsp:cNvPr id="0" name=""/>
        <dsp:cNvSpPr/>
      </dsp:nvSpPr>
      <dsp:spPr>
        <a:xfrm>
          <a:off x="2032630" y="1345592"/>
          <a:ext cx="442784" cy="0"/>
        </a:xfrm>
        <a:custGeom>
          <a:avLst/>
          <a:gdLst/>
          <a:ahLst/>
          <a:cxnLst/>
          <a:rect l="0" t="0" r="0" b="0"/>
          <a:pathLst>
            <a:path>
              <a:moveTo>
                <a:pt x="0" y="0"/>
              </a:moveTo>
              <a:lnTo>
                <a:pt x="442784"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DA5DA2-6FB7-4999-9D50-B46E9D231A1D}">
      <dsp:nvSpPr>
        <dsp:cNvPr id="0" name=""/>
        <dsp:cNvSpPr/>
      </dsp:nvSpPr>
      <dsp:spPr>
        <a:xfrm>
          <a:off x="2475414" y="894819"/>
          <a:ext cx="901546" cy="90154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577850">
            <a:lnSpc>
              <a:spcPct val="90000"/>
            </a:lnSpc>
            <a:spcBef>
              <a:spcPct val="0"/>
            </a:spcBef>
            <a:spcAft>
              <a:spcPct val="35000"/>
            </a:spcAft>
            <a:buNone/>
          </a:pPr>
          <a:r>
            <a:rPr lang="en-US" sz="1300" kern="1200" dirty="0"/>
            <a:t>Average Payload Mass: 2534.67 kg</a:t>
          </a:r>
          <a:endParaRPr lang="pt-BR" sz="1300" kern="1200" dirty="0"/>
        </a:p>
      </dsp:txBody>
      <dsp:txXfrm>
        <a:off x="2519424" y="938829"/>
        <a:ext cx="813526" cy="813526"/>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F336F8-CB7A-4A03-B41D-8D3424FD3F9E}">
      <dsp:nvSpPr>
        <dsp:cNvPr id="0" name=""/>
        <dsp:cNvSpPr/>
      </dsp:nvSpPr>
      <dsp:spPr>
        <a:xfrm>
          <a:off x="15040" y="748"/>
          <a:ext cx="3150000" cy="153147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1066800">
            <a:lnSpc>
              <a:spcPct val="90000"/>
            </a:lnSpc>
            <a:spcBef>
              <a:spcPct val="0"/>
            </a:spcBef>
            <a:spcAft>
              <a:spcPct val="35000"/>
            </a:spcAft>
            <a:buNone/>
          </a:pPr>
          <a:r>
            <a:rPr lang="en-US" sz="2400" kern="1200" dirty="0"/>
            <a:t>Date of First Successful Landing on Ground Pad:</a:t>
          </a:r>
          <a:endParaRPr lang="pt-BR" sz="2400" kern="1200" dirty="0"/>
        </a:p>
        <a:p>
          <a:pPr marL="171450" lvl="1" indent="-171450" algn="ctr" defTabSz="844550">
            <a:lnSpc>
              <a:spcPct val="90000"/>
            </a:lnSpc>
            <a:spcBef>
              <a:spcPct val="0"/>
            </a:spcBef>
            <a:spcAft>
              <a:spcPct val="15000"/>
            </a:spcAft>
            <a:buChar char="•"/>
          </a:pPr>
          <a:r>
            <a:rPr lang="en-US" sz="1900" kern="1200" dirty="0"/>
            <a:t>First Successful Landing: 2015-12-22</a:t>
          </a:r>
          <a:endParaRPr lang="pt-BR" sz="1900" kern="1200" dirty="0"/>
        </a:p>
      </dsp:txBody>
      <dsp:txXfrm>
        <a:off x="15040" y="748"/>
        <a:ext cx="3150000" cy="1531477"/>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E2FB98-16E6-4EBF-926E-AFEA56C5C585}">
      <dsp:nvSpPr>
        <dsp:cNvPr id="0" name=""/>
        <dsp:cNvSpPr/>
      </dsp:nvSpPr>
      <dsp:spPr>
        <a:xfrm>
          <a:off x="1951200" y="1570495"/>
          <a:ext cx="1346138" cy="134613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622300">
            <a:lnSpc>
              <a:spcPct val="90000"/>
            </a:lnSpc>
            <a:spcBef>
              <a:spcPct val="0"/>
            </a:spcBef>
            <a:spcAft>
              <a:spcPct val="35000"/>
            </a:spcAft>
            <a:buNone/>
          </a:pPr>
          <a:r>
            <a:rPr lang="en-US" sz="1400" kern="1200" dirty="0"/>
            <a:t>Boosters with Success on Drone Ship and Payload Mass 4000-6000 kg:</a:t>
          </a:r>
          <a:endParaRPr lang="pt-BR" sz="1400" kern="1200" dirty="0"/>
        </a:p>
      </dsp:txBody>
      <dsp:txXfrm>
        <a:off x="2016913" y="1636208"/>
        <a:ext cx="1214712" cy="1214712"/>
      </dsp:txXfrm>
    </dsp:sp>
    <dsp:sp modelId="{C4826749-7C5E-4DCD-9740-4AE5E231EE39}">
      <dsp:nvSpPr>
        <dsp:cNvPr id="0" name=""/>
        <dsp:cNvSpPr/>
      </dsp:nvSpPr>
      <dsp:spPr>
        <a:xfrm rot="16200000">
          <a:off x="2290171" y="1236396"/>
          <a:ext cx="668196" cy="0"/>
        </a:xfrm>
        <a:custGeom>
          <a:avLst/>
          <a:gdLst/>
          <a:ahLst/>
          <a:cxnLst/>
          <a:rect l="0" t="0" r="0" b="0"/>
          <a:pathLst>
            <a:path>
              <a:moveTo>
                <a:pt x="0" y="0"/>
              </a:moveTo>
              <a:lnTo>
                <a:pt x="668196"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017D8C5-9CA1-4484-A1C3-28C096CEA6F9}">
      <dsp:nvSpPr>
        <dsp:cNvPr id="0" name=""/>
        <dsp:cNvSpPr/>
      </dsp:nvSpPr>
      <dsp:spPr>
        <a:xfrm>
          <a:off x="2173313" y="385"/>
          <a:ext cx="901912" cy="9019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933450">
            <a:lnSpc>
              <a:spcPct val="90000"/>
            </a:lnSpc>
            <a:spcBef>
              <a:spcPct val="0"/>
            </a:spcBef>
            <a:spcAft>
              <a:spcPct val="35000"/>
            </a:spcAft>
            <a:buNone/>
          </a:pPr>
          <a:r>
            <a:rPr lang="en-US" sz="2100" kern="1200" dirty="0"/>
            <a:t>F9 FT B1022</a:t>
          </a:r>
          <a:endParaRPr lang="pt-BR" sz="2100" kern="1200" dirty="0"/>
        </a:p>
      </dsp:txBody>
      <dsp:txXfrm>
        <a:off x="2217341" y="44413"/>
        <a:ext cx="813856" cy="813856"/>
      </dsp:txXfrm>
    </dsp:sp>
    <dsp:sp modelId="{B75E1BE3-D208-48FD-A8D9-C5325BFF93AF}">
      <dsp:nvSpPr>
        <dsp:cNvPr id="0" name=""/>
        <dsp:cNvSpPr/>
      </dsp:nvSpPr>
      <dsp:spPr>
        <a:xfrm>
          <a:off x="3297338" y="2243564"/>
          <a:ext cx="668196" cy="0"/>
        </a:xfrm>
        <a:custGeom>
          <a:avLst/>
          <a:gdLst/>
          <a:ahLst/>
          <a:cxnLst/>
          <a:rect l="0" t="0" r="0" b="0"/>
          <a:pathLst>
            <a:path>
              <a:moveTo>
                <a:pt x="0" y="0"/>
              </a:moveTo>
              <a:lnTo>
                <a:pt x="668196"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85D357D-6322-46E2-A69D-3D55CBDFD7EA}">
      <dsp:nvSpPr>
        <dsp:cNvPr id="0" name=""/>
        <dsp:cNvSpPr/>
      </dsp:nvSpPr>
      <dsp:spPr>
        <a:xfrm>
          <a:off x="3965535" y="1792608"/>
          <a:ext cx="901912" cy="9019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933450">
            <a:lnSpc>
              <a:spcPct val="90000"/>
            </a:lnSpc>
            <a:spcBef>
              <a:spcPct val="0"/>
            </a:spcBef>
            <a:spcAft>
              <a:spcPct val="35000"/>
            </a:spcAft>
            <a:buNone/>
          </a:pPr>
          <a:r>
            <a:rPr lang="en-US" sz="2100" kern="1200" dirty="0"/>
            <a:t>F9 FT B1026</a:t>
          </a:r>
          <a:endParaRPr lang="pt-BR" sz="2100" kern="1200" dirty="0"/>
        </a:p>
      </dsp:txBody>
      <dsp:txXfrm>
        <a:off x="4009563" y="1836636"/>
        <a:ext cx="813856" cy="813856"/>
      </dsp:txXfrm>
    </dsp:sp>
    <dsp:sp modelId="{3CA27E20-EEC8-439A-86C3-52C82561AFC9}">
      <dsp:nvSpPr>
        <dsp:cNvPr id="0" name=""/>
        <dsp:cNvSpPr/>
      </dsp:nvSpPr>
      <dsp:spPr>
        <a:xfrm rot="5400000">
          <a:off x="2290171" y="3250732"/>
          <a:ext cx="668196" cy="0"/>
        </a:xfrm>
        <a:custGeom>
          <a:avLst/>
          <a:gdLst/>
          <a:ahLst/>
          <a:cxnLst/>
          <a:rect l="0" t="0" r="0" b="0"/>
          <a:pathLst>
            <a:path>
              <a:moveTo>
                <a:pt x="0" y="0"/>
              </a:moveTo>
              <a:lnTo>
                <a:pt x="668196"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AF7ACD-6B65-4E32-9B90-120DB198555A}">
      <dsp:nvSpPr>
        <dsp:cNvPr id="0" name=""/>
        <dsp:cNvSpPr/>
      </dsp:nvSpPr>
      <dsp:spPr>
        <a:xfrm>
          <a:off x="2173313" y="3584830"/>
          <a:ext cx="901912" cy="9019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dirty="0"/>
            <a:t>F9 FT B1021.2</a:t>
          </a:r>
          <a:endParaRPr lang="pt-BR" sz="1700" kern="1200" dirty="0"/>
        </a:p>
      </dsp:txBody>
      <dsp:txXfrm>
        <a:off x="2217341" y="3628858"/>
        <a:ext cx="813856" cy="813856"/>
      </dsp:txXfrm>
    </dsp:sp>
    <dsp:sp modelId="{A8625C5C-EF42-46E2-9C5D-13C44CE92793}">
      <dsp:nvSpPr>
        <dsp:cNvPr id="0" name=""/>
        <dsp:cNvSpPr/>
      </dsp:nvSpPr>
      <dsp:spPr>
        <a:xfrm rot="10800000">
          <a:off x="1283003" y="2243564"/>
          <a:ext cx="668196" cy="0"/>
        </a:xfrm>
        <a:custGeom>
          <a:avLst/>
          <a:gdLst/>
          <a:ahLst/>
          <a:cxnLst/>
          <a:rect l="0" t="0" r="0" b="0"/>
          <a:pathLst>
            <a:path>
              <a:moveTo>
                <a:pt x="0" y="0"/>
              </a:moveTo>
              <a:lnTo>
                <a:pt x="668196"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5DD4FB9-1E84-49B7-80A3-B6C90FF33F9F}">
      <dsp:nvSpPr>
        <dsp:cNvPr id="0" name=""/>
        <dsp:cNvSpPr/>
      </dsp:nvSpPr>
      <dsp:spPr>
        <a:xfrm>
          <a:off x="381090" y="1792608"/>
          <a:ext cx="901912" cy="9019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dirty="0"/>
            <a:t>F9 FT B1031.2</a:t>
          </a:r>
          <a:endParaRPr lang="pt-BR" sz="1700" kern="1200" dirty="0"/>
        </a:p>
      </dsp:txBody>
      <dsp:txXfrm>
        <a:off x="425118" y="1836636"/>
        <a:ext cx="813856" cy="813856"/>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AC36C9-11E6-49BF-BE2D-A38D4382B93D}">
      <dsp:nvSpPr>
        <dsp:cNvPr id="0" name=""/>
        <dsp:cNvSpPr/>
      </dsp:nvSpPr>
      <dsp:spPr>
        <a:xfrm>
          <a:off x="1397539" y="610686"/>
          <a:ext cx="2008034" cy="1729247"/>
        </a:xfrm>
        <a:prstGeom prst="hexagon">
          <a:avLst>
            <a:gd name="adj" fmla="val 25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22860" rIns="0" bIns="22860" numCol="1" spcCol="1270" anchor="ctr" anchorCtr="0">
          <a:noAutofit/>
        </a:bodyPr>
        <a:lstStyle/>
        <a:p>
          <a:pPr marL="0" lvl="0" indent="0" algn="ctr" defTabSz="800100">
            <a:lnSpc>
              <a:spcPct val="90000"/>
            </a:lnSpc>
            <a:spcBef>
              <a:spcPct val="0"/>
            </a:spcBef>
            <a:spcAft>
              <a:spcPct val="35000"/>
            </a:spcAft>
            <a:buNone/>
          </a:pPr>
          <a:r>
            <a:rPr lang="en-US" sz="1800" kern="1200" dirty="0"/>
            <a:t>Boosters with Maximum Payload Mass:</a:t>
          </a:r>
          <a:endParaRPr lang="pt-BR" sz="1800" kern="1200" dirty="0"/>
        </a:p>
        <a:p>
          <a:pPr marL="114300" lvl="1" indent="-114300" algn="ctr" defTabSz="622300">
            <a:lnSpc>
              <a:spcPct val="90000"/>
            </a:lnSpc>
            <a:spcBef>
              <a:spcPct val="0"/>
            </a:spcBef>
            <a:spcAft>
              <a:spcPct val="15000"/>
            </a:spcAft>
            <a:buChar char="•"/>
          </a:pPr>
          <a:r>
            <a:rPr lang="en-US" sz="1400" kern="1200" dirty="0"/>
            <a:t>F9 B5 B1048.4</a:t>
          </a:r>
          <a:endParaRPr lang="pt-BR" sz="1400" kern="1200" dirty="0"/>
        </a:p>
        <a:p>
          <a:pPr marL="114300" lvl="1" indent="-114300" algn="ctr" defTabSz="622300">
            <a:lnSpc>
              <a:spcPct val="90000"/>
            </a:lnSpc>
            <a:spcBef>
              <a:spcPct val="0"/>
            </a:spcBef>
            <a:spcAft>
              <a:spcPct val="15000"/>
            </a:spcAft>
            <a:buChar char="•"/>
          </a:pPr>
          <a:r>
            <a:rPr lang="en-US" sz="1400" kern="1200" dirty="0"/>
            <a:t>F9 B5 B1049.4</a:t>
          </a:r>
          <a:endParaRPr lang="pt-BR" sz="1400" kern="1200" dirty="0"/>
        </a:p>
      </dsp:txBody>
      <dsp:txXfrm>
        <a:off x="1708979" y="878887"/>
        <a:ext cx="1385154" cy="1192845"/>
      </dsp:txXfrm>
    </dsp:sp>
    <dsp:sp modelId="{EEB1E995-2947-4B27-B732-41CE44E7FA4C}">
      <dsp:nvSpPr>
        <dsp:cNvPr id="0" name=""/>
        <dsp:cNvSpPr/>
      </dsp:nvSpPr>
      <dsp:spPr>
        <a:xfrm>
          <a:off x="1444118" y="1374305"/>
          <a:ext cx="234362" cy="202274"/>
        </a:xfrm>
        <a:prstGeom prst="hexagon">
          <a:avLst>
            <a:gd name="adj" fmla="val 25000"/>
            <a:gd name="vf" fmla="val 115470"/>
          </a:avLst>
        </a:prstGeom>
        <a:solidFill>
          <a:srgbClr val="4472C4"/>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3A9CE0C-91D4-4CC4-AF9D-8E6B4F07FBE8}">
      <dsp:nvSpPr>
        <dsp:cNvPr id="0" name=""/>
        <dsp:cNvSpPr/>
      </dsp:nvSpPr>
      <dsp:spPr>
        <a:xfrm flipV="1">
          <a:off x="21012" y="1978251"/>
          <a:ext cx="957189" cy="417865"/>
        </a:xfrm>
        <a:prstGeom prst="hexagon">
          <a:avLst>
            <a:gd name="adj" fmla="val 25000"/>
            <a:gd name="vf" fmla="val 115470"/>
          </a:avLst>
        </a:prstGeom>
        <a:solidFill>
          <a:srgbClr val="F2F4F8"/>
        </a:solidFill>
        <a:ln w="12700" cap="flat" cmpd="sng" algn="ctr">
          <a:solidFill>
            <a:srgbClr val="F2F4F8"/>
          </a:solidFill>
          <a:prstDash val="solid"/>
          <a:miter lim="800000"/>
        </a:ln>
        <a:effectLst/>
      </dsp:spPr>
      <dsp:style>
        <a:lnRef idx="2">
          <a:scrgbClr r="0" g="0" b="0"/>
        </a:lnRef>
        <a:fillRef idx="1">
          <a:scrgbClr r="0" g="0" b="0"/>
        </a:fillRef>
        <a:effectRef idx="0">
          <a:scrgbClr r="0" g="0" b="0"/>
        </a:effectRef>
        <a:fontRef idx="minor"/>
      </dsp:style>
    </dsp:sp>
    <dsp:sp modelId="{7E8B45B8-2BF4-4617-B119-A53806CC90A5}">
      <dsp:nvSpPr>
        <dsp:cNvPr id="0" name=""/>
        <dsp:cNvSpPr/>
      </dsp:nvSpPr>
      <dsp:spPr>
        <a:xfrm>
          <a:off x="1480247" y="1401438"/>
          <a:ext cx="234362" cy="202274"/>
        </a:xfrm>
        <a:prstGeom prst="hexagon">
          <a:avLst>
            <a:gd name="adj" fmla="val 25000"/>
            <a:gd name="vf" fmla="val 115470"/>
          </a:avLst>
        </a:prstGeom>
        <a:solidFill>
          <a:srgbClr val="4472C4"/>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E4010-1C8B-40FD-9F85-34D26014DCFF}">
      <dsp:nvSpPr>
        <dsp:cNvPr id="0" name=""/>
        <dsp:cNvSpPr/>
      </dsp:nvSpPr>
      <dsp:spPr>
        <a:xfrm>
          <a:off x="2240684" y="2122646"/>
          <a:ext cx="1368759" cy="136875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889000">
            <a:lnSpc>
              <a:spcPct val="90000"/>
            </a:lnSpc>
            <a:spcBef>
              <a:spcPct val="0"/>
            </a:spcBef>
            <a:spcAft>
              <a:spcPct val="35000"/>
            </a:spcAft>
            <a:buNone/>
          </a:pPr>
          <a:r>
            <a:rPr lang="en-US" sz="2000" kern="1200" dirty="0"/>
            <a:t>Total Number of Mission Outcomes:</a:t>
          </a:r>
          <a:endParaRPr lang="pt-BR" sz="2000" kern="1200" dirty="0"/>
        </a:p>
      </dsp:txBody>
      <dsp:txXfrm>
        <a:off x="2307501" y="2189463"/>
        <a:ext cx="1235125" cy="1235125"/>
      </dsp:txXfrm>
    </dsp:sp>
    <dsp:sp modelId="{1EAC8DF3-DCCF-4157-A80F-F03437FE8B17}">
      <dsp:nvSpPr>
        <dsp:cNvPr id="0" name=""/>
        <dsp:cNvSpPr/>
      </dsp:nvSpPr>
      <dsp:spPr>
        <a:xfrm rot="16200000">
          <a:off x="2445000" y="1642582"/>
          <a:ext cx="960127" cy="0"/>
        </a:xfrm>
        <a:custGeom>
          <a:avLst/>
          <a:gdLst/>
          <a:ahLst/>
          <a:cxnLst/>
          <a:rect l="0" t="0" r="0" b="0"/>
          <a:pathLst>
            <a:path>
              <a:moveTo>
                <a:pt x="0" y="0"/>
              </a:moveTo>
              <a:lnTo>
                <a:pt x="960127"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2364A06-74A6-4651-8E65-AC545B264055}">
      <dsp:nvSpPr>
        <dsp:cNvPr id="0" name=""/>
        <dsp:cNvSpPr/>
      </dsp:nvSpPr>
      <dsp:spPr>
        <a:xfrm>
          <a:off x="2466529" y="245449"/>
          <a:ext cx="917068" cy="91706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dirty="0"/>
            <a:t>Failure (in flight): 1</a:t>
          </a:r>
          <a:endParaRPr lang="pt-BR" sz="1700" kern="1200" dirty="0"/>
        </a:p>
      </dsp:txBody>
      <dsp:txXfrm>
        <a:off x="2511297" y="290217"/>
        <a:ext cx="827532" cy="827532"/>
      </dsp:txXfrm>
    </dsp:sp>
    <dsp:sp modelId="{65459F2D-9564-451C-9F67-A57C01928568}">
      <dsp:nvSpPr>
        <dsp:cNvPr id="0" name=""/>
        <dsp:cNvSpPr/>
      </dsp:nvSpPr>
      <dsp:spPr>
        <a:xfrm rot="1800000">
          <a:off x="3556971" y="3397982"/>
          <a:ext cx="783318" cy="0"/>
        </a:xfrm>
        <a:custGeom>
          <a:avLst/>
          <a:gdLst/>
          <a:ahLst/>
          <a:cxnLst/>
          <a:rect l="0" t="0" r="0" b="0"/>
          <a:pathLst>
            <a:path>
              <a:moveTo>
                <a:pt x="0" y="0"/>
              </a:moveTo>
              <a:lnTo>
                <a:pt x="783318"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2D0D788-0605-4650-A525-E446F3004C0E}">
      <dsp:nvSpPr>
        <dsp:cNvPr id="0" name=""/>
        <dsp:cNvSpPr/>
      </dsp:nvSpPr>
      <dsp:spPr>
        <a:xfrm>
          <a:off x="4287817" y="3400013"/>
          <a:ext cx="917068" cy="91706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dirty="0"/>
            <a:t>Success: 98</a:t>
          </a:r>
          <a:endParaRPr lang="pt-BR" sz="1700" kern="1200" dirty="0"/>
        </a:p>
      </dsp:txBody>
      <dsp:txXfrm>
        <a:off x="4332585" y="3444781"/>
        <a:ext cx="827532" cy="827532"/>
      </dsp:txXfrm>
    </dsp:sp>
    <dsp:sp modelId="{6113120D-90EE-4FBA-AAC2-7D5B5B426E83}">
      <dsp:nvSpPr>
        <dsp:cNvPr id="0" name=""/>
        <dsp:cNvSpPr/>
      </dsp:nvSpPr>
      <dsp:spPr>
        <a:xfrm rot="9000000">
          <a:off x="1509838" y="3397982"/>
          <a:ext cx="783318" cy="0"/>
        </a:xfrm>
        <a:custGeom>
          <a:avLst/>
          <a:gdLst/>
          <a:ahLst/>
          <a:cxnLst/>
          <a:rect l="0" t="0" r="0" b="0"/>
          <a:pathLst>
            <a:path>
              <a:moveTo>
                <a:pt x="0" y="0"/>
              </a:moveTo>
              <a:lnTo>
                <a:pt x="783318"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D49B717-13C6-45C1-BA89-E096062CD367}">
      <dsp:nvSpPr>
        <dsp:cNvPr id="0" name=""/>
        <dsp:cNvSpPr/>
      </dsp:nvSpPr>
      <dsp:spPr>
        <a:xfrm>
          <a:off x="645241" y="3400013"/>
          <a:ext cx="917068" cy="91706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577850">
            <a:lnSpc>
              <a:spcPct val="90000"/>
            </a:lnSpc>
            <a:spcBef>
              <a:spcPct val="0"/>
            </a:spcBef>
            <a:spcAft>
              <a:spcPct val="35000"/>
            </a:spcAft>
            <a:buNone/>
          </a:pPr>
          <a:r>
            <a:rPr lang="en-US" sz="1300" kern="1200" dirty="0"/>
            <a:t>Success (payload status unclear): 1</a:t>
          </a:r>
          <a:endParaRPr lang="pt-BR" sz="1300" kern="1200" dirty="0"/>
        </a:p>
      </dsp:txBody>
      <dsp:txXfrm>
        <a:off x="690009" y="3444781"/>
        <a:ext cx="827532" cy="827532"/>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4A5F6B-83E2-4A83-9E5C-55B130754013}">
      <dsp:nvSpPr>
        <dsp:cNvPr id="0" name=""/>
        <dsp:cNvSpPr/>
      </dsp:nvSpPr>
      <dsp:spPr>
        <a:xfrm>
          <a:off x="3728903" y="1840157"/>
          <a:ext cx="1411872" cy="14118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Records for Failure Landing Outcomes on Drone Ship in 2015:</a:t>
          </a:r>
          <a:endParaRPr lang="pt-BR" sz="1200" kern="1200" dirty="0"/>
        </a:p>
      </dsp:txBody>
      <dsp:txXfrm>
        <a:off x="3935667" y="2046921"/>
        <a:ext cx="998344" cy="998344"/>
      </dsp:txXfrm>
    </dsp:sp>
    <dsp:sp modelId="{4FF5970C-2334-40B5-8474-75A6679CFD6A}">
      <dsp:nvSpPr>
        <dsp:cNvPr id="0" name=""/>
        <dsp:cNvSpPr/>
      </dsp:nvSpPr>
      <dsp:spPr>
        <a:xfrm rot="16200000">
          <a:off x="4221681" y="1612673"/>
          <a:ext cx="426316" cy="28652"/>
        </a:xfrm>
        <a:custGeom>
          <a:avLst/>
          <a:gdLst/>
          <a:ahLst/>
          <a:cxnLst/>
          <a:rect l="0" t="0" r="0" b="0"/>
          <a:pathLst>
            <a:path>
              <a:moveTo>
                <a:pt x="0" y="14326"/>
              </a:moveTo>
              <a:lnTo>
                <a:pt x="426316" y="143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4424182" y="1616341"/>
        <a:ext cx="21315" cy="21315"/>
      </dsp:txXfrm>
    </dsp:sp>
    <dsp:sp modelId="{94F5C405-3433-493D-A837-40ED3DB73CF8}">
      <dsp:nvSpPr>
        <dsp:cNvPr id="0" name=""/>
        <dsp:cNvSpPr/>
      </dsp:nvSpPr>
      <dsp:spPr>
        <a:xfrm>
          <a:off x="3728903" y="1968"/>
          <a:ext cx="1411872" cy="14118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January 2015: F9 v1.1 B1012, CCAFS LC-40, Failure (drone ship)</a:t>
          </a:r>
          <a:endParaRPr lang="pt-BR" sz="1300" kern="1200" dirty="0"/>
        </a:p>
      </dsp:txBody>
      <dsp:txXfrm>
        <a:off x="3935667" y="208732"/>
        <a:ext cx="998344" cy="998344"/>
      </dsp:txXfrm>
    </dsp:sp>
    <dsp:sp modelId="{E776AF9E-E68D-41BE-892D-EF1EBE2432FF}">
      <dsp:nvSpPr>
        <dsp:cNvPr id="0" name=""/>
        <dsp:cNvSpPr/>
      </dsp:nvSpPr>
      <dsp:spPr>
        <a:xfrm rot="5400000">
          <a:off x="4221681" y="3450862"/>
          <a:ext cx="426316" cy="28652"/>
        </a:xfrm>
        <a:custGeom>
          <a:avLst/>
          <a:gdLst/>
          <a:ahLst/>
          <a:cxnLst/>
          <a:rect l="0" t="0" r="0" b="0"/>
          <a:pathLst>
            <a:path>
              <a:moveTo>
                <a:pt x="0" y="14326"/>
              </a:moveTo>
              <a:lnTo>
                <a:pt x="426316" y="143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4424182" y="3454530"/>
        <a:ext cx="21315" cy="21315"/>
      </dsp:txXfrm>
    </dsp:sp>
    <dsp:sp modelId="{65B91E78-7D97-46A1-B087-74D13EFC5E25}">
      <dsp:nvSpPr>
        <dsp:cNvPr id="0" name=""/>
        <dsp:cNvSpPr/>
      </dsp:nvSpPr>
      <dsp:spPr>
        <a:xfrm>
          <a:off x="3728903" y="3678346"/>
          <a:ext cx="1411872" cy="14118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April 2015: F9 v1.1 B1015, CCAFS LC-40, Failure (drone ship)</a:t>
          </a:r>
          <a:endParaRPr lang="pt-BR" sz="1300" kern="1200" dirty="0"/>
        </a:p>
      </dsp:txBody>
      <dsp:txXfrm>
        <a:off x="3935667" y="3885110"/>
        <a:ext cx="998344" cy="998344"/>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7C29FD-72C9-46AD-BCD4-F7761F86BC22}">
      <dsp:nvSpPr>
        <dsp:cNvPr id="0" name=""/>
        <dsp:cNvSpPr/>
      </dsp:nvSpPr>
      <dsp:spPr>
        <a:xfrm>
          <a:off x="1544620" y="461562"/>
          <a:ext cx="4169062" cy="4169062"/>
        </a:xfrm>
        <a:prstGeom prst="blockArc">
          <a:avLst>
            <a:gd name="adj1" fmla="val 13500000"/>
            <a:gd name="adj2" fmla="val 16200000"/>
            <a:gd name="adj3" fmla="val 342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423A9A5-BEC7-4FBF-B378-7491E24E0164}">
      <dsp:nvSpPr>
        <dsp:cNvPr id="0" name=""/>
        <dsp:cNvSpPr/>
      </dsp:nvSpPr>
      <dsp:spPr>
        <a:xfrm>
          <a:off x="1544620" y="461562"/>
          <a:ext cx="4169062" cy="4169062"/>
        </a:xfrm>
        <a:prstGeom prst="blockArc">
          <a:avLst>
            <a:gd name="adj1" fmla="val 10800000"/>
            <a:gd name="adj2" fmla="val 13500000"/>
            <a:gd name="adj3" fmla="val 342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28CD300-3E85-4B22-97B9-FA6EE9E0D560}">
      <dsp:nvSpPr>
        <dsp:cNvPr id="0" name=""/>
        <dsp:cNvSpPr/>
      </dsp:nvSpPr>
      <dsp:spPr>
        <a:xfrm>
          <a:off x="1544620" y="461562"/>
          <a:ext cx="4169062" cy="4169062"/>
        </a:xfrm>
        <a:prstGeom prst="blockArc">
          <a:avLst>
            <a:gd name="adj1" fmla="val 8100000"/>
            <a:gd name="adj2" fmla="val 10800000"/>
            <a:gd name="adj3" fmla="val 342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39797E1-1063-440D-B741-2EC778D8C701}">
      <dsp:nvSpPr>
        <dsp:cNvPr id="0" name=""/>
        <dsp:cNvSpPr/>
      </dsp:nvSpPr>
      <dsp:spPr>
        <a:xfrm>
          <a:off x="1544620" y="461562"/>
          <a:ext cx="4169062" cy="4169062"/>
        </a:xfrm>
        <a:prstGeom prst="blockArc">
          <a:avLst>
            <a:gd name="adj1" fmla="val 5400000"/>
            <a:gd name="adj2" fmla="val 8100000"/>
            <a:gd name="adj3" fmla="val 342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747A16B-C6FA-4301-A422-55A230CAC263}">
      <dsp:nvSpPr>
        <dsp:cNvPr id="0" name=""/>
        <dsp:cNvSpPr/>
      </dsp:nvSpPr>
      <dsp:spPr>
        <a:xfrm>
          <a:off x="1544620" y="461562"/>
          <a:ext cx="4169062" cy="4169062"/>
        </a:xfrm>
        <a:prstGeom prst="blockArc">
          <a:avLst>
            <a:gd name="adj1" fmla="val 2700000"/>
            <a:gd name="adj2" fmla="val 5400000"/>
            <a:gd name="adj3" fmla="val 342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336416E-FCBF-4AD4-8FAC-76D8DAF7436E}">
      <dsp:nvSpPr>
        <dsp:cNvPr id="0" name=""/>
        <dsp:cNvSpPr/>
      </dsp:nvSpPr>
      <dsp:spPr>
        <a:xfrm>
          <a:off x="1544620" y="461562"/>
          <a:ext cx="4169062" cy="4169062"/>
        </a:xfrm>
        <a:prstGeom prst="blockArc">
          <a:avLst>
            <a:gd name="adj1" fmla="val 0"/>
            <a:gd name="adj2" fmla="val 2700000"/>
            <a:gd name="adj3" fmla="val 342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C97B1CD-0D31-4208-99A2-82A3D37F091F}">
      <dsp:nvSpPr>
        <dsp:cNvPr id="0" name=""/>
        <dsp:cNvSpPr/>
      </dsp:nvSpPr>
      <dsp:spPr>
        <a:xfrm>
          <a:off x="1544620" y="461562"/>
          <a:ext cx="4169062" cy="4169062"/>
        </a:xfrm>
        <a:prstGeom prst="blockArc">
          <a:avLst>
            <a:gd name="adj1" fmla="val 18900000"/>
            <a:gd name="adj2" fmla="val 0"/>
            <a:gd name="adj3" fmla="val 342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A6B9DF-D9B6-4FFE-A4BF-E93D8DA9BC43}">
      <dsp:nvSpPr>
        <dsp:cNvPr id="0" name=""/>
        <dsp:cNvSpPr/>
      </dsp:nvSpPr>
      <dsp:spPr>
        <a:xfrm>
          <a:off x="1544620" y="461562"/>
          <a:ext cx="4169062" cy="4169062"/>
        </a:xfrm>
        <a:prstGeom prst="blockArc">
          <a:avLst>
            <a:gd name="adj1" fmla="val 16200000"/>
            <a:gd name="adj2" fmla="val 18900000"/>
            <a:gd name="adj3" fmla="val 342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7206CE5-978C-46C6-B95C-F423B38BB7D4}">
      <dsp:nvSpPr>
        <dsp:cNvPr id="0" name=""/>
        <dsp:cNvSpPr/>
      </dsp:nvSpPr>
      <dsp:spPr>
        <a:xfrm>
          <a:off x="2920333" y="1837275"/>
          <a:ext cx="1417637" cy="141763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dirty="0"/>
            <a:t>Ranking Landing Outcomes Counts (2010-06-04 to 2017-03-20):</a:t>
          </a:r>
          <a:endParaRPr lang="pt-BR" sz="1300" kern="1200" dirty="0"/>
        </a:p>
      </dsp:txBody>
      <dsp:txXfrm>
        <a:off x="3127941" y="2044883"/>
        <a:ext cx="1002421" cy="1002421"/>
      </dsp:txXfrm>
    </dsp:sp>
    <dsp:sp modelId="{A8B51488-ED06-468A-8A4A-4442D63B61E0}">
      <dsp:nvSpPr>
        <dsp:cNvPr id="0" name=""/>
        <dsp:cNvSpPr/>
      </dsp:nvSpPr>
      <dsp:spPr>
        <a:xfrm>
          <a:off x="3132978" y="1113"/>
          <a:ext cx="992346" cy="9923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No attempt: 10</a:t>
          </a:r>
          <a:endParaRPr lang="pt-BR" sz="1050" kern="1200" dirty="0"/>
        </a:p>
      </dsp:txBody>
      <dsp:txXfrm>
        <a:off x="3278304" y="146439"/>
        <a:ext cx="701694" cy="701694"/>
      </dsp:txXfrm>
    </dsp:sp>
    <dsp:sp modelId="{A04B150B-07AC-47CB-9150-91650D8EB059}">
      <dsp:nvSpPr>
        <dsp:cNvPr id="0" name=""/>
        <dsp:cNvSpPr/>
      </dsp:nvSpPr>
      <dsp:spPr>
        <a:xfrm>
          <a:off x="4581704" y="601195"/>
          <a:ext cx="992346" cy="9923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Success (drone ship): 5</a:t>
          </a:r>
          <a:endParaRPr lang="pt-BR" sz="1600" kern="1200" dirty="0"/>
        </a:p>
      </dsp:txBody>
      <dsp:txXfrm>
        <a:off x="4727030" y="746521"/>
        <a:ext cx="701694" cy="701694"/>
      </dsp:txXfrm>
    </dsp:sp>
    <dsp:sp modelId="{D994221E-2A5B-4D58-B299-F46C30057F6A}">
      <dsp:nvSpPr>
        <dsp:cNvPr id="0" name=""/>
        <dsp:cNvSpPr/>
      </dsp:nvSpPr>
      <dsp:spPr>
        <a:xfrm>
          <a:off x="5181785" y="2049920"/>
          <a:ext cx="992346" cy="9923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Failure (drone ship): 5</a:t>
          </a:r>
          <a:endParaRPr lang="pt-BR" sz="1600" kern="1200" dirty="0"/>
        </a:p>
      </dsp:txBody>
      <dsp:txXfrm>
        <a:off x="5327111" y="2195246"/>
        <a:ext cx="701694" cy="701694"/>
      </dsp:txXfrm>
    </dsp:sp>
    <dsp:sp modelId="{80629047-5ED8-4CBB-B635-A25548EEF230}">
      <dsp:nvSpPr>
        <dsp:cNvPr id="0" name=""/>
        <dsp:cNvSpPr/>
      </dsp:nvSpPr>
      <dsp:spPr>
        <a:xfrm>
          <a:off x="4581704" y="3498646"/>
          <a:ext cx="992346" cy="9923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Success (ground pad): 3</a:t>
          </a:r>
          <a:endParaRPr lang="pt-BR" sz="1600" kern="1200" dirty="0"/>
        </a:p>
      </dsp:txBody>
      <dsp:txXfrm>
        <a:off x="4727030" y="3643972"/>
        <a:ext cx="701694" cy="701694"/>
      </dsp:txXfrm>
    </dsp:sp>
    <dsp:sp modelId="{6EE9646F-A50B-478E-9A19-9BA23701807F}">
      <dsp:nvSpPr>
        <dsp:cNvPr id="0" name=""/>
        <dsp:cNvSpPr/>
      </dsp:nvSpPr>
      <dsp:spPr>
        <a:xfrm>
          <a:off x="3132978" y="4098727"/>
          <a:ext cx="992346" cy="9923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dirty="0"/>
            <a:t>Controlled (ocean): 3</a:t>
          </a:r>
          <a:endParaRPr lang="pt-BR" sz="1300" kern="1200" dirty="0"/>
        </a:p>
      </dsp:txBody>
      <dsp:txXfrm>
        <a:off x="3278304" y="4244053"/>
        <a:ext cx="701694" cy="701694"/>
      </dsp:txXfrm>
    </dsp:sp>
    <dsp:sp modelId="{3CB584E1-54F2-47D7-A969-415FB827425B}">
      <dsp:nvSpPr>
        <dsp:cNvPr id="0" name=""/>
        <dsp:cNvSpPr/>
      </dsp:nvSpPr>
      <dsp:spPr>
        <a:xfrm>
          <a:off x="1684253" y="3498646"/>
          <a:ext cx="992346" cy="9923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Uncontrolled (ocean): 2</a:t>
          </a:r>
          <a:endParaRPr lang="pt-BR" sz="1400" kern="1200" dirty="0"/>
        </a:p>
      </dsp:txBody>
      <dsp:txXfrm>
        <a:off x="1829579" y="3643972"/>
        <a:ext cx="701694" cy="701694"/>
      </dsp:txXfrm>
    </dsp:sp>
    <dsp:sp modelId="{0E5C65C6-3373-4862-8D43-5C25A34A19CF}">
      <dsp:nvSpPr>
        <dsp:cNvPr id="0" name=""/>
        <dsp:cNvSpPr/>
      </dsp:nvSpPr>
      <dsp:spPr>
        <a:xfrm>
          <a:off x="1084171" y="2049920"/>
          <a:ext cx="992346" cy="9923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Failure (parachute): 2</a:t>
          </a:r>
          <a:endParaRPr lang="pt-BR" sz="1600" kern="1200" dirty="0"/>
        </a:p>
      </dsp:txBody>
      <dsp:txXfrm>
        <a:off x="1229497" y="2195246"/>
        <a:ext cx="701694" cy="701694"/>
      </dsp:txXfrm>
    </dsp:sp>
    <dsp:sp modelId="{045F7CF5-A89B-46AF-B523-39C655A1A4C9}">
      <dsp:nvSpPr>
        <dsp:cNvPr id="0" name=""/>
        <dsp:cNvSpPr/>
      </dsp:nvSpPr>
      <dsp:spPr>
        <a:xfrm>
          <a:off x="1684253" y="601195"/>
          <a:ext cx="992346" cy="99234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Precluded (drone ship): 1</a:t>
          </a:r>
          <a:endParaRPr lang="pt-BR" sz="1400" kern="1200" dirty="0"/>
        </a:p>
      </dsp:txBody>
      <dsp:txXfrm>
        <a:off x="1829579" y="746521"/>
        <a:ext cx="701694" cy="701694"/>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1D7614-9B4D-4055-93DB-696A942D9C53}">
      <dsp:nvSpPr>
        <dsp:cNvPr id="0" name=""/>
        <dsp:cNvSpPr/>
      </dsp:nvSpPr>
      <dsp:spPr>
        <a:xfrm>
          <a:off x="-5624295" y="-867637"/>
          <a:ext cx="6748284" cy="6748284"/>
        </a:xfrm>
        <a:prstGeom prst="blockArc">
          <a:avLst>
            <a:gd name="adj1" fmla="val 18900000"/>
            <a:gd name="adj2" fmla="val 2700000"/>
            <a:gd name="adj3" fmla="val 32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BC19E7-FD1C-4FF5-A87F-35C4B7881578}">
      <dsp:nvSpPr>
        <dsp:cNvPr id="0" name=""/>
        <dsp:cNvSpPr/>
      </dsp:nvSpPr>
      <dsp:spPr>
        <a:xfrm>
          <a:off x="921516" y="716158"/>
          <a:ext cx="6932135" cy="14321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6742" tIns="40640" rIns="40640" bIns="40640" numCol="1" spcCol="1270" anchor="ctr" anchorCtr="0">
          <a:noAutofit/>
        </a:bodyPr>
        <a:lstStyle/>
        <a:p>
          <a:pPr marL="0" lvl="0" indent="0" algn="ctr" defTabSz="711200">
            <a:lnSpc>
              <a:spcPct val="90000"/>
            </a:lnSpc>
            <a:spcBef>
              <a:spcPct val="0"/>
            </a:spcBef>
            <a:spcAft>
              <a:spcPct val="35000"/>
            </a:spcAft>
            <a:buNone/>
          </a:pPr>
          <a:r>
            <a:rPr lang="en-US" sz="1600" kern="1200" dirty="0"/>
            <a:t>Upon evaluating the Test Set scores, a definitive determination regarding the superior-performing method cannot be confidently made. The consistency in scores across different methods within the Test Set may be attributed to its relatively small sample size (18 samples); to address this limitation, a comprehensive assessment was conducted, considering the entire dataset.</a:t>
          </a:r>
          <a:endParaRPr lang="pt-BR" sz="1600" kern="1200" dirty="0"/>
        </a:p>
      </dsp:txBody>
      <dsp:txXfrm>
        <a:off x="921516" y="716158"/>
        <a:ext cx="6932135" cy="1432116"/>
      </dsp:txXfrm>
    </dsp:sp>
    <dsp:sp modelId="{7FA5BE46-10AE-47D4-AAD1-DE190545E39B}">
      <dsp:nvSpPr>
        <dsp:cNvPr id="0" name=""/>
        <dsp:cNvSpPr/>
      </dsp:nvSpPr>
      <dsp:spPr>
        <a:xfrm>
          <a:off x="26443" y="537143"/>
          <a:ext cx="1790145" cy="1790145"/>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2EF9633-454E-41B3-B72B-698BF6DA1015}">
      <dsp:nvSpPr>
        <dsp:cNvPr id="0" name=""/>
        <dsp:cNvSpPr/>
      </dsp:nvSpPr>
      <dsp:spPr>
        <a:xfrm>
          <a:off x="921516" y="2864734"/>
          <a:ext cx="6932135" cy="14321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6742" tIns="40640" rIns="40640" bIns="40640" numCol="1" spcCol="1270" anchor="ctr" anchorCtr="0">
          <a:noAutofit/>
        </a:bodyPr>
        <a:lstStyle/>
        <a:p>
          <a:pPr marL="0" lvl="0" indent="0" algn="ctr" defTabSz="711200">
            <a:lnSpc>
              <a:spcPct val="90000"/>
            </a:lnSpc>
            <a:spcBef>
              <a:spcPct val="0"/>
            </a:spcBef>
            <a:spcAft>
              <a:spcPct val="35000"/>
            </a:spcAft>
            <a:buNone/>
          </a:pPr>
          <a:r>
            <a:rPr lang="en-US" sz="1600" kern="1200" dirty="0"/>
            <a:t>Upon evaluating the complete dataset, the results conclusively identify the Decision Tree Model as the most effective: this model not only boasts higher scores but also achieves the highest accuracy among all methods considered.</a:t>
          </a:r>
          <a:endParaRPr lang="pt-BR" sz="1600" kern="1200" dirty="0"/>
        </a:p>
      </dsp:txBody>
      <dsp:txXfrm>
        <a:off x="921516" y="2864734"/>
        <a:ext cx="6932135" cy="1432116"/>
      </dsp:txXfrm>
    </dsp:sp>
    <dsp:sp modelId="{EA9A9887-9051-405D-A7B7-1E951341C475}">
      <dsp:nvSpPr>
        <dsp:cNvPr id="0" name=""/>
        <dsp:cNvSpPr/>
      </dsp:nvSpPr>
      <dsp:spPr>
        <a:xfrm>
          <a:off x="26443" y="2685719"/>
          <a:ext cx="1790145" cy="1790145"/>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5491E1-F878-4D25-8A1C-074CB3945F74}">
      <dsp:nvSpPr>
        <dsp:cNvPr id="0" name=""/>
        <dsp:cNvSpPr/>
      </dsp:nvSpPr>
      <dsp:spPr>
        <a:xfrm>
          <a:off x="0" y="589949"/>
          <a:ext cx="3765982" cy="3765982"/>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8F1644-3A9D-492E-BBD5-5F3C2D062A5E}">
      <dsp:nvSpPr>
        <dsp:cNvPr id="0" name=""/>
        <dsp:cNvSpPr/>
      </dsp:nvSpPr>
      <dsp:spPr>
        <a:xfrm>
          <a:off x="1882991" y="589949"/>
          <a:ext cx="4393645" cy="3765982"/>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just" defTabSz="755650">
            <a:lnSpc>
              <a:spcPct val="90000"/>
            </a:lnSpc>
            <a:spcBef>
              <a:spcPct val="0"/>
            </a:spcBef>
            <a:spcAft>
              <a:spcPct val="35000"/>
            </a:spcAft>
            <a:buNone/>
          </a:pPr>
          <a:r>
            <a:rPr lang="en-US" sz="1700" kern="1200" dirty="0">
              <a:latin typeface="Arial" panose="020B0604020202020204" pitchFamily="34" charset="0"/>
              <a:cs typeface="Arial" panose="020B0604020202020204" pitchFamily="34" charset="0"/>
            </a:rPr>
            <a:t>In the realm of space travel economics, SpaceX has emerged as a trailblazer. Their Falcon 9 rocket launches are prominently featured on their website at a cost of $62 million, a stark contrast to competitors' prices exceeding $165 million. A key factor in their cost efficiency is the reuse of the first stage. This project delves into predicting the success of Falcon 9 first stage landings and estimating launch costs. By leveraging public information and advanced machine learning models, our goal is to provide practical insights for companies navigating the competitive landscape of space launch contracts.</a:t>
          </a:r>
          <a:endParaRPr lang="pt-BR" sz="1700" kern="1200" dirty="0">
            <a:latin typeface="Arial" panose="020B0604020202020204" pitchFamily="34" charset="0"/>
            <a:cs typeface="Arial" panose="020B0604020202020204" pitchFamily="34" charset="0"/>
          </a:endParaRPr>
        </a:p>
      </dsp:txBody>
      <dsp:txXfrm>
        <a:off x="1882991" y="589949"/>
        <a:ext cx="4393645" cy="3765982"/>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ADB677-94A7-4F64-A102-167483CF94BB}">
      <dsp:nvSpPr>
        <dsp:cNvPr id="0" name=""/>
        <dsp:cNvSpPr/>
      </dsp:nvSpPr>
      <dsp:spPr>
        <a:xfrm rot="5400000">
          <a:off x="7546898" y="1766794"/>
          <a:ext cx="2765328" cy="33333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270CDA8-D6A4-4A9B-AC4D-F45A701D3CB1}">
      <dsp:nvSpPr>
        <dsp:cNvPr id="0" name=""/>
        <dsp:cNvSpPr/>
      </dsp:nvSpPr>
      <dsp:spPr>
        <a:xfrm>
          <a:off x="5960354" y="1294"/>
          <a:ext cx="3703721" cy="222223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Dataset Expansion</a:t>
          </a:r>
          <a:r>
            <a:rPr lang="en-US" sz="2000" kern="1200" dirty="0">
              <a:latin typeface="Arial" panose="020B0604020202020204" pitchFamily="34" charset="0"/>
              <a:cs typeface="Arial" panose="020B0604020202020204" pitchFamily="34" charset="0"/>
            </a:rPr>
            <a:t>: Enlarging the dataset can enhance predictive analytics and determine the generalizability of findings to a broader context.</a:t>
          </a:r>
          <a:endParaRPr lang="pt-BR" sz="2000" kern="1200" dirty="0">
            <a:latin typeface="Arial" panose="020B0604020202020204" pitchFamily="34" charset="0"/>
            <a:cs typeface="Arial" panose="020B0604020202020204" pitchFamily="34" charset="0"/>
          </a:endParaRPr>
        </a:p>
      </dsp:txBody>
      <dsp:txXfrm>
        <a:off x="6025441" y="66381"/>
        <a:ext cx="3573547" cy="2092059"/>
      </dsp:txXfrm>
    </dsp:sp>
    <dsp:sp modelId="{049DF237-7ADC-40C3-9651-CC216397ACAB}">
      <dsp:nvSpPr>
        <dsp:cNvPr id="0" name=""/>
        <dsp:cNvSpPr/>
      </dsp:nvSpPr>
      <dsp:spPr>
        <a:xfrm rot="10800000">
          <a:off x="4009844" y="3155689"/>
          <a:ext cx="4913487" cy="33333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ECF9A2C-AF52-402E-8800-66F3EF2EC027}">
      <dsp:nvSpPr>
        <dsp:cNvPr id="0" name=""/>
        <dsp:cNvSpPr/>
      </dsp:nvSpPr>
      <dsp:spPr>
        <a:xfrm>
          <a:off x="5960354" y="2779086"/>
          <a:ext cx="3703721" cy="222223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Feature Analysis/PCA</a:t>
          </a:r>
          <a:r>
            <a:rPr lang="en-US" sz="2000" kern="1200" dirty="0">
              <a:latin typeface="Arial" panose="020B0604020202020204" pitchFamily="34" charset="0"/>
              <a:cs typeface="Arial" panose="020B0604020202020204" pitchFamily="34" charset="0"/>
            </a:rPr>
            <a:t>: Conducting additional feature analysis or principal component analysis may contribute to improving accuracy.</a:t>
          </a:r>
          <a:endParaRPr lang="pt-BR" sz="2000" kern="1200" dirty="0">
            <a:latin typeface="Arial" panose="020B0604020202020204" pitchFamily="34" charset="0"/>
            <a:cs typeface="Arial" panose="020B0604020202020204" pitchFamily="34" charset="0"/>
          </a:endParaRPr>
        </a:p>
      </dsp:txBody>
      <dsp:txXfrm>
        <a:off x="6025441" y="2844173"/>
        <a:ext cx="3573547" cy="2092059"/>
      </dsp:txXfrm>
    </dsp:sp>
    <dsp:sp modelId="{93CEC8AD-E42F-4E6F-8B18-1EFBEBEA4427}">
      <dsp:nvSpPr>
        <dsp:cNvPr id="0" name=""/>
        <dsp:cNvSpPr/>
      </dsp:nvSpPr>
      <dsp:spPr>
        <a:xfrm>
          <a:off x="1034404" y="2779086"/>
          <a:ext cx="3703721" cy="222223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err="1">
              <a:latin typeface="Arial" panose="020B0604020202020204" pitchFamily="34" charset="0"/>
              <a:cs typeface="Arial" panose="020B0604020202020204" pitchFamily="34" charset="0"/>
            </a:rPr>
            <a:t>XGBoost</a:t>
          </a:r>
          <a:r>
            <a:rPr lang="en-US" sz="2000" b="1" kern="1200" dirty="0">
              <a:latin typeface="Arial" panose="020B0604020202020204" pitchFamily="34" charset="0"/>
              <a:cs typeface="Arial" panose="020B0604020202020204" pitchFamily="34" charset="0"/>
            </a:rPr>
            <a:t> Exploration</a:t>
          </a:r>
          <a:r>
            <a:rPr lang="en-US" sz="2000" kern="1200" dirty="0">
              <a:latin typeface="Arial" panose="020B0604020202020204" pitchFamily="34" charset="0"/>
              <a:cs typeface="Arial" panose="020B0604020202020204" pitchFamily="34" charset="0"/>
            </a:rPr>
            <a:t>: The exploration of </a:t>
          </a:r>
          <a:r>
            <a:rPr lang="en-US" sz="2000" kern="1200" dirty="0" err="1">
              <a:latin typeface="Arial" panose="020B0604020202020204" pitchFamily="34" charset="0"/>
              <a:cs typeface="Arial" panose="020B0604020202020204" pitchFamily="34" charset="0"/>
            </a:rPr>
            <a:t>XGBoost</a:t>
          </a:r>
          <a:r>
            <a:rPr lang="en-US" sz="2000" kern="1200" dirty="0">
              <a:latin typeface="Arial" panose="020B0604020202020204" pitchFamily="34" charset="0"/>
              <a:cs typeface="Arial" panose="020B0604020202020204" pitchFamily="34" charset="0"/>
            </a:rPr>
            <a:t>, a powerful model not utilized in this study, could provide insights into its potential to outperform other classification models.</a:t>
          </a:r>
          <a:endParaRPr lang="pt-BR" sz="2000" kern="1200" dirty="0">
            <a:latin typeface="Arial" panose="020B0604020202020204" pitchFamily="34" charset="0"/>
            <a:cs typeface="Arial" panose="020B0604020202020204" pitchFamily="34" charset="0"/>
          </a:endParaRPr>
        </a:p>
      </dsp:txBody>
      <dsp:txXfrm>
        <a:off x="1099491" y="2844173"/>
        <a:ext cx="3573547" cy="209205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4A81BD-679C-4ADF-A5C4-C86314C2E6B8}">
      <dsp:nvSpPr>
        <dsp:cNvPr id="0" name=""/>
        <dsp:cNvSpPr/>
      </dsp:nvSpPr>
      <dsp:spPr>
        <a:xfrm>
          <a:off x="0" y="159137"/>
          <a:ext cx="3735223" cy="11536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just" defTabSz="755650">
            <a:lnSpc>
              <a:spcPct val="90000"/>
            </a:lnSpc>
            <a:spcBef>
              <a:spcPct val="0"/>
            </a:spcBef>
            <a:spcAft>
              <a:spcPct val="35000"/>
            </a:spcAft>
            <a:buNone/>
          </a:pPr>
          <a:r>
            <a:rPr lang="en-US" sz="1700" kern="1200" dirty="0">
              <a:latin typeface="Arial" panose="020B0604020202020204" pitchFamily="34" charset="0"/>
              <a:cs typeface="Arial" panose="020B0604020202020204" pitchFamily="34" charset="0"/>
            </a:rPr>
            <a:t>- How do variables such as payload mass, launch site, number of flights, and orbits affect the success of the first stage landing?</a:t>
          </a:r>
          <a:endParaRPr lang="pt-BR" sz="1700" kern="1200" dirty="0">
            <a:latin typeface="Arial" panose="020B0604020202020204" pitchFamily="34" charset="0"/>
            <a:cs typeface="Arial" panose="020B0604020202020204" pitchFamily="34" charset="0"/>
          </a:endParaRPr>
        </a:p>
      </dsp:txBody>
      <dsp:txXfrm>
        <a:off x="56315" y="215452"/>
        <a:ext cx="3622593" cy="1040990"/>
      </dsp:txXfrm>
    </dsp:sp>
    <dsp:sp modelId="{F3A0B4F9-2FF5-4BE0-A973-CDCE9C66313F}">
      <dsp:nvSpPr>
        <dsp:cNvPr id="0" name=""/>
        <dsp:cNvSpPr/>
      </dsp:nvSpPr>
      <dsp:spPr>
        <a:xfrm>
          <a:off x="0" y="1361718"/>
          <a:ext cx="3735223" cy="11536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just" defTabSz="755650">
            <a:lnSpc>
              <a:spcPct val="90000"/>
            </a:lnSpc>
            <a:spcBef>
              <a:spcPct val="0"/>
            </a:spcBef>
            <a:spcAft>
              <a:spcPct val="35000"/>
            </a:spcAft>
            <a:buNone/>
          </a:pPr>
          <a:r>
            <a:rPr lang="en-US" sz="1700" kern="1200" dirty="0">
              <a:latin typeface="Arial" panose="020B0604020202020204" pitchFamily="34" charset="0"/>
              <a:cs typeface="Arial" panose="020B0604020202020204" pitchFamily="34" charset="0"/>
            </a:rPr>
            <a:t>- Does the rate of successful landings increase over the years?</a:t>
          </a:r>
          <a:endParaRPr lang="pt-BR" sz="1700" kern="1200" dirty="0">
            <a:latin typeface="Arial" panose="020B0604020202020204" pitchFamily="34" charset="0"/>
            <a:cs typeface="Arial" panose="020B0604020202020204" pitchFamily="34" charset="0"/>
          </a:endParaRPr>
        </a:p>
      </dsp:txBody>
      <dsp:txXfrm>
        <a:off x="56315" y="1418033"/>
        <a:ext cx="3622593" cy="1040990"/>
      </dsp:txXfrm>
    </dsp:sp>
    <dsp:sp modelId="{A49674A9-22CB-47A9-9C65-DED6847DCD41}">
      <dsp:nvSpPr>
        <dsp:cNvPr id="0" name=""/>
        <dsp:cNvSpPr/>
      </dsp:nvSpPr>
      <dsp:spPr>
        <a:xfrm>
          <a:off x="0" y="2564298"/>
          <a:ext cx="3735223" cy="11536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just" defTabSz="755650">
            <a:lnSpc>
              <a:spcPct val="90000"/>
            </a:lnSpc>
            <a:spcBef>
              <a:spcPct val="0"/>
            </a:spcBef>
            <a:spcAft>
              <a:spcPct val="35000"/>
            </a:spcAft>
            <a:buNone/>
          </a:pPr>
          <a:r>
            <a:rPr lang="en-US" sz="1700" kern="1200" dirty="0">
              <a:latin typeface="Arial" panose="020B0604020202020204" pitchFamily="34" charset="0"/>
              <a:cs typeface="Arial" panose="020B0604020202020204" pitchFamily="34" charset="0"/>
            </a:rPr>
            <a:t>- What is the best algorithm that can be used for binary classification in this case?</a:t>
          </a:r>
          <a:endParaRPr lang="pt-BR" sz="1700" kern="1200" dirty="0">
            <a:latin typeface="Arial" panose="020B0604020202020204" pitchFamily="34" charset="0"/>
            <a:cs typeface="Arial" panose="020B0604020202020204" pitchFamily="34" charset="0"/>
          </a:endParaRPr>
        </a:p>
      </dsp:txBody>
      <dsp:txXfrm>
        <a:off x="56315" y="2620613"/>
        <a:ext cx="3622593" cy="104099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F48D2A-07E0-41C7-A61C-8AB18EDBE4B1}">
      <dsp:nvSpPr>
        <dsp:cNvPr id="0" name=""/>
        <dsp:cNvSpPr/>
      </dsp:nvSpPr>
      <dsp:spPr>
        <a:xfrm rot="5400000">
          <a:off x="-363710" y="430241"/>
          <a:ext cx="2401789" cy="1674368"/>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pt-BR" sz="1700" b="1" kern="1200" dirty="0">
              <a:latin typeface="Arial" panose="020B0604020202020204" pitchFamily="34" charset="0"/>
              <a:cs typeface="Arial" panose="020B0604020202020204" pitchFamily="34" charset="0"/>
            </a:rPr>
            <a:t>Data </a:t>
          </a:r>
          <a:r>
            <a:rPr lang="pt-BR" sz="1700" b="1" kern="1200" dirty="0" err="1">
              <a:latin typeface="Arial" panose="020B0604020202020204" pitchFamily="34" charset="0"/>
              <a:cs typeface="Arial" panose="020B0604020202020204" pitchFamily="34" charset="0"/>
            </a:rPr>
            <a:t>Collection</a:t>
          </a:r>
          <a:r>
            <a:rPr lang="pt-BR" sz="1700" b="1" kern="1200" dirty="0">
              <a:latin typeface="Arial" panose="020B0604020202020204" pitchFamily="34" charset="0"/>
              <a:cs typeface="Arial" panose="020B0604020202020204" pitchFamily="34" charset="0"/>
            </a:rPr>
            <a:t> </a:t>
          </a:r>
          <a:r>
            <a:rPr lang="pt-BR" sz="1700" b="1" kern="1200" dirty="0" err="1">
              <a:latin typeface="Arial" panose="020B0604020202020204" pitchFamily="34" charset="0"/>
              <a:cs typeface="Arial" panose="020B0604020202020204" pitchFamily="34" charset="0"/>
            </a:rPr>
            <a:t>Methodology</a:t>
          </a:r>
          <a:endParaRPr lang="pt-BR" sz="1700" b="1" kern="1200" dirty="0">
            <a:latin typeface="Arial" panose="020B0604020202020204" pitchFamily="34" charset="0"/>
            <a:cs typeface="Arial" panose="020B0604020202020204" pitchFamily="34" charset="0"/>
          </a:endParaRPr>
        </a:p>
      </dsp:txBody>
      <dsp:txXfrm rot="-5400000">
        <a:off x="1" y="903714"/>
        <a:ext cx="1674368" cy="727421"/>
      </dsp:txXfrm>
    </dsp:sp>
    <dsp:sp modelId="{D0569EAF-3D0F-4ECE-B9E9-083126E4F177}">
      <dsp:nvSpPr>
        <dsp:cNvPr id="0" name=""/>
        <dsp:cNvSpPr/>
      </dsp:nvSpPr>
      <dsp:spPr>
        <a:xfrm rot="5400000">
          <a:off x="2147841" y="-406942"/>
          <a:ext cx="1564605" cy="2511552"/>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pt-BR" sz="1800" kern="1200" dirty="0" err="1">
              <a:latin typeface="Arial" panose="020B0604020202020204" pitchFamily="34" charset="0"/>
              <a:cs typeface="Arial" panose="020B0604020202020204" pitchFamily="34" charset="0"/>
            </a:rPr>
            <a:t>SpaceX</a:t>
          </a:r>
          <a:r>
            <a:rPr lang="pt-BR" sz="1800" kern="1200" dirty="0">
              <a:latin typeface="Arial" panose="020B0604020202020204" pitchFamily="34" charset="0"/>
              <a:cs typeface="Arial" panose="020B0604020202020204" pitchFamily="34" charset="0"/>
            </a:rPr>
            <a:t> </a:t>
          </a:r>
          <a:r>
            <a:rPr lang="pt-BR" sz="1800" kern="1200" dirty="0" err="1">
              <a:latin typeface="Arial" panose="020B0604020202020204" pitchFamily="34" charset="0"/>
              <a:cs typeface="Arial" panose="020B0604020202020204" pitchFamily="34" charset="0"/>
            </a:rPr>
            <a:t>Rest</a:t>
          </a:r>
          <a:r>
            <a:rPr lang="pt-BR" sz="1800" kern="1200" dirty="0">
              <a:latin typeface="Arial" panose="020B0604020202020204" pitchFamily="34" charset="0"/>
              <a:cs typeface="Arial" panose="020B0604020202020204" pitchFamily="34" charset="0"/>
            </a:rPr>
            <a:t> API</a:t>
          </a:r>
        </a:p>
        <a:p>
          <a:pPr marL="171450" lvl="1" indent="-171450" algn="l" defTabSz="800100">
            <a:lnSpc>
              <a:spcPct val="90000"/>
            </a:lnSpc>
            <a:spcBef>
              <a:spcPct val="0"/>
            </a:spcBef>
            <a:spcAft>
              <a:spcPct val="15000"/>
            </a:spcAft>
            <a:buChar char="•"/>
          </a:pPr>
          <a:r>
            <a:rPr lang="pt-BR" sz="1800" kern="1200" dirty="0" err="1">
              <a:latin typeface="Arial" panose="020B0604020202020204" pitchFamily="34" charset="0"/>
              <a:cs typeface="Arial" panose="020B0604020202020204" pitchFamily="34" charset="0"/>
            </a:rPr>
            <a:t>Webscraping</a:t>
          </a:r>
          <a:r>
            <a:rPr lang="pt-BR" sz="1800" kern="1200" dirty="0">
              <a:latin typeface="Arial" panose="020B0604020202020204" pitchFamily="34" charset="0"/>
              <a:cs typeface="Arial" panose="020B0604020202020204" pitchFamily="34" charset="0"/>
            </a:rPr>
            <a:t> </a:t>
          </a:r>
          <a:r>
            <a:rPr lang="pt-BR" sz="1800" kern="1200" dirty="0" err="1">
              <a:latin typeface="Arial" panose="020B0604020202020204" pitchFamily="34" charset="0"/>
              <a:cs typeface="Arial" panose="020B0604020202020204" pitchFamily="34" charset="0"/>
            </a:rPr>
            <a:t>from</a:t>
          </a:r>
          <a:r>
            <a:rPr lang="pt-BR" sz="1800" kern="1200" dirty="0">
              <a:latin typeface="Arial" panose="020B0604020202020204" pitchFamily="34" charset="0"/>
              <a:cs typeface="Arial" panose="020B0604020202020204" pitchFamily="34" charset="0"/>
            </a:rPr>
            <a:t> Wikipedia</a:t>
          </a:r>
        </a:p>
      </dsp:txBody>
      <dsp:txXfrm rot="-5400000">
        <a:off x="1674368" y="142909"/>
        <a:ext cx="2435174" cy="1411849"/>
      </dsp:txXfrm>
    </dsp:sp>
    <dsp:sp modelId="{C197A0D6-AA08-4560-A501-D69A55354774}">
      <dsp:nvSpPr>
        <dsp:cNvPr id="0" name=""/>
        <dsp:cNvSpPr/>
      </dsp:nvSpPr>
      <dsp:spPr>
        <a:xfrm rot="5400000">
          <a:off x="-363710" y="2914425"/>
          <a:ext cx="2401789" cy="1674368"/>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pt-BR" sz="1700" b="1" kern="1200" dirty="0">
              <a:latin typeface="Arial" panose="020B0604020202020204" pitchFamily="34" charset="0"/>
              <a:cs typeface="Arial" panose="020B0604020202020204" pitchFamily="34" charset="0"/>
            </a:rPr>
            <a:t>Data </a:t>
          </a:r>
          <a:r>
            <a:rPr lang="pt-BR" sz="1700" b="1" kern="1200" dirty="0" err="1">
              <a:latin typeface="Arial" panose="020B0604020202020204" pitchFamily="34" charset="0"/>
              <a:cs typeface="Arial" panose="020B0604020202020204" pitchFamily="34" charset="0"/>
            </a:rPr>
            <a:t>Wrangling</a:t>
          </a:r>
          <a:endParaRPr lang="pt-BR" sz="1700" b="1" kern="1200" dirty="0">
            <a:latin typeface="Arial" panose="020B0604020202020204" pitchFamily="34" charset="0"/>
            <a:cs typeface="Arial" panose="020B0604020202020204" pitchFamily="34" charset="0"/>
          </a:endParaRPr>
        </a:p>
      </dsp:txBody>
      <dsp:txXfrm rot="-5400000">
        <a:off x="1" y="3387898"/>
        <a:ext cx="1674368" cy="727421"/>
      </dsp:txXfrm>
    </dsp:sp>
    <dsp:sp modelId="{32EBABE3-7BBE-43F6-88AD-D93EF45569C3}">
      <dsp:nvSpPr>
        <dsp:cNvPr id="0" name=""/>
        <dsp:cNvSpPr/>
      </dsp:nvSpPr>
      <dsp:spPr>
        <a:xfrm rot="5400000">
          <a:off x="1809104" y="2077241"/>
          <a:ext cx="2242079" cy="2511552"/>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pt-BR" sz="1800" kern="1200" dirty="0" err="1">
              <a:latin typeface="Arial" panose="020B0604020202020204" pitchFamily="34" charset="0"/>
              <a:cs typeface="Arial" panose="020B0604020202020204" pitchFamily="34" charset="0"/>
            </a:rPr>
            <a:t>Filtering</a:t>
          </a:r>
          <a:r>
            <a:rPr lang="pt-BR" sz="1800" kern="1200" dirty="0">
              <a:latin typeface="Arial" panose="020B0604020202020204" pitchFamily="34" charset="0"/>
              <a:cs typeface="Arial" panose="020B0604020202020204" pitchFamily="34" charset="0"/>
            </a:rPr>
            <a:t> </a:t>
          </a:r>
          <a:r>
            <a:rPr lang="pt-BR" sz="1800" kern="1200" dirty="0" err="1">
              <a:latin typeface="Arial" panose="020B0604020202020204" pitchFamily="34" charset="0"/>
              <a:cs typeface="Arial" panose="020B0604020202020204" pitchFamily="34" charset="0"/>
            </a:rPr>
            <a:t>the</a:t>
          </a:r>
          <a:r>
            <a:rPr lang="pt-BR" sz="1800" kern="1200" dirty="0">
              <a:latin typeface="Arial" panose="020B0604020202020204" pitchFamily="34" charset="0"/>
              <a:cs typeface="Arial" panose="020B0604020202020204" pitchFamily="34" charset="0"/>
            </a:rPr>
            <a:t> data</a:t>
          </a:r>
        </a:p>
        <a:p>
          <a:pPr marL="171450" lvl="1" indent="-171450" algn="l" defTabSz="800100">
            <a:lnSpc>
              <a:spcPct val="90000"/>
            </a:lnSpc>
            <a:spcBef>
              <a:spcPct val="0"/>
            </a:spcBef>
            <a:spcAft>
              <a:spcPct val="15000"/>
            </a:spcAft>
            <a:buChar char="•"/>
          </a:pPr>
          <a:r>
            <a:rPr lang="pt-BR" sz="1800" kern="1200" dirty="0" err="1">
              <a:latin typeface="Arial" panose="020B0604020202020204" pitchFamily="34" charset="0"/>
              <a:cs typeface="Arial" panose="020B0604020202020204" pitchFamily="34" charset="0"/>
            </a:rPr>
            <a:t>Dealing</a:t>
          </a:r>
          <a:r>
            <a:rPr lang="pt-BR" sz="1800" kern="1200" dirty="0">
              <a:latin typeface="Arial" panose="020B0604020202020204" pitchFamily="34" charset="0"/>
              <a:cs typeface="Arial" panose="020B0604020202020204" pitchFamily="34" charset="0"/>
            </a:rPr>
            <a:t> </a:t>
          </a:r>
          <a:r>
            <a:rPr lang="pt-BR" sz="1800" kern="1200" dirty="0" err="1">
              <a:latin typeface="Arial" panose="020B0604020202020204" pitchFamily="34" charset="0"/>
              <a:cs typeface="Arial" panose="020B0604020202020204" pitchFamily="34" charset="0"/>
            </a:rPr>
            <a:t>with</a:t>
          </a:r>
          <a:r>
            <a:rPr lang="pt-BR" sz="1800" kern="1200" dirty="0">
              <a:latin typeface="Arial" panose="020B0604020202020204" pitchFamily="34" charset="0"/>
              <a:cs typeface="Arial" panose="020B0604020202020204" pitchFamily="34" charset="0"/>
            </a:rPr>
            <a:t> </a:t>
          </a:r>
          <a:r>
            <a:rPr lang="pt-BR" sz="1800" kern="1200" dirty="0" err="1">
              <a:latin typeface="Arial" panose="020B0604020202020204" pitchFamily="34" charset="0"/>
              <a:cs typeface="Arial" panose="020B0604020202020204" pitchFamily="34" charset="0"/>
            </a:rPr>
            <a:t>missing</a:t>
          </a:r>
          <a:r>
            <a:rPr lang="pt-BR" sz="1800" kern="1200" dirty="0">
              <a:latin typeface="Arial" panose="020B0604020202020204" pitchFamily="34" charset="0"/>
              <a:cs typeface="Arial" panose="020B0604020202020204" pitchFamily="34" charset="0"/>
            </a:rPr>
            <a:t> </a:t>
          </a:r>
          <a:r>
            <a:rPr lang="pt-BR" sz="1800" kern="1200" dirty="0" err="1">
              <a:latin typeface="Arial" panose="020B0604020202020204" pitchFamily="34" charset="0"/>
              <a:cs typeface="Arial" panose="020B0604020202020204" pitchFamily="34" charset="0"/>
            </a:rPr>
            <a:t>values</a:t>
          </a:r>
          <a:endParaRPr lang="pt-BR" sz="1800" kern="1200" dirty="0">
            <a:latin typeface="Arial" panose="020B0604020202020204" pitchFamily="34" charset="0"/>
            <a:cs typeface="Arial" panose="020B0604020202020204" pitchFamily="34" charset="0"/>
          </a:endParaRPr>
        </a:p>
        <a:p>
          <a:pPr marL="171450" lvl="1" indent="-171450" algn="l" defTabSz="800100">
            <a:lnSpc>
              <a:spcPct val="90000"/>
            </a:lnSpc>
            <a:spcBef>
              <a:spcPct val="0"/>
            </a:spcBef>
            <a:spcAft>
              <a:spcPct val="15000"/>
            </a:spcAft>
            <a:buChar char="•"/>
          </a:pPr>
          <a:r>
            <a:rPr lang="pt-BR" sz="1800" kern="1200" dirty="0" err="1">
              <a:latin typeface="Arial" panose="020B0604020202020204" pitchFamily="34" charset="0"/>
              <a:cs typeface="Arial" panose="020B0604020202020204" pitchFamily="34" charset="0"/>
            </a:rPr>
            <a:t>Using</a:t>
          </a:r>
          <a:r>
            <a:rPr lang="pt-BR" sz="1800" kern="1200" dirty="0">
              <a:latin typeface="Arial" panose="020B0604020202020204" pitchFamily="34" charset="0"/>
              <a:cs typeface="Arial" panose="020B0604020202020204" pitchFamily="34" charset="0"/>
            </a:rPr>
            <a:t> </a:t>
          </a:r>
          <a:r>
            <a:rPr lang="pt-BR" sz="1800" kern="1200" dirty="0" err="1">
              <a:latin typeface="Arial" panose="020B0604020202020204" pitchFamily="34" charset="0"/>
              <a:cs typeface="Arial" panose="020B0604020202020204" pitchFamily="34" charset="0"/>
            </a:rPr>
            <a:t>One</a:t>
          </a:r>
          <a:r>
            <a:rPr lang="pt-BR" sz="1800" kern="1200" dirty="0">
              <a:latin typeface="Arial" panose="020B0604020202020204" pitchFamily="34" charset="0"/>
              <a:cs typeface="Arial" panose="020B0604020202020204" pitchFamily="34" charset="0"/>
            </a:rPr>
            <a:t> Hot </a:t>
          </a:r>
          <a:r>
            <a:rPr lang="pt-BR" sz="1800" kern="1200" dirty="0" err="1">
              <a:latin typeface="Arial" panose="020B0604020202020204" pitchFamily="34" charset="0"/>
              <a:cs typeface="Arial" panose="020B0604020202020204" pitchFamily="34" charset="0"/>
            </a:rPr>
            <a:t>Encoding</a:t>
          </a:r>
          <a:r>
            <a:rPr lang="pt-BR" sz="1800" kern="1200" dirty="0">
              <a:latin typeface="Arial" panose="020B0604020202020204" pitchFamily="34" charset="0"/>
              <a:cs typeface="Arial" panose="020B0604020202020204" pitchFamily="34" charset="0"/>
            </a:rPr>
            <a:t> </a:t>
          </a:r>
          <a:r>
            <a:rPr lang="pt-BR" sz="1800" kern="1200" dirty="0" err="1">
              <a:latin typeface="Arial" panose="020B0604020202020204" pitchFamily="34" charset="0"/>
              <a:cs typeface="Arial" panose="020B0604020202020204" pitchFamily="34" charset="0"/>
            </a:rPr>
            <a:t>to</a:t>
          </a:r>
          <a:r>
            <a:rPr lang="pt-BR" sz="1800" kern="1200" dirty="0">
              <a:latin typeface="Arial" panose="020B0604020202020204" pitchFamily="34" charset="0"/>
              <a:cs typeface="Arial" panose="020B0604020202020204" pitchFamily="34" charset="0"/>
            </a:rPr>
            <a:t> prepare </a:t>
          </a:r>
          <a:r>
            <a:rPr lang="pt-BR" sz="1800" kern="1200" dirty="0" err="1">
              <a:latin typeface="Arial" panose="020B0604020202020204" pitchFamily="34" charset="0"/>
              <a:cs typeface="Arial" panose="020B0604020202020204" pitchFamily="34" charset="0"/>
            </a:rPr>
            <a:t>the</a:t>
          </a:r>
          <a:r>
            <a:rPr lang="pt-BR" sz="1800" kern="1200" dirty="0">
              <a:latin typeface="Arial" panose="020B0604020202020204" pitchFamily="34" charset="0"/>
              <a:cs typeface="Arial" panose="020B0604020202020204" pitchFamily="34" charset="0"/>
            </a:rPr>
            <a:t> data for </a:t>
          </a:r>
          <a:r>
            <a:rPr lang="pt-BR" sz="1800" kern="1200" dirty="0" err="1">
              <a:latin typeface="Arial" panose="020B0604020202020204" pitchFamily="34" charset="0"/>
              <a:cs typeface="Arial" panose="020B0604020202020204" pitchFamily="34" charset="0"/>
            </a:rPr>
            <a:t>binary</a:t>
          </a:r>
          <a:r>
            <a:rPr lang="pt-BR" sz="1800" kern="1200" dirty="0">
              <a:latin typeface="Arial" panose="020B0604020202020204" pitchFamily="34" charset="0"/>
              <a:cs typeface="Arial" panose="020B0604020202020204" pitchFamily="34" charset="0"/>
            </a:rPr>
            <a:t> </a:t>
          </a:r>
          <a:r>
            <a:rPr lang="pt-BR" sz="1800" kern="1200" dirty="0" err="1">
              <a:latin typeface="Arial" panose="020B0604020202020204" pitchFamily="34" charset="0"/>
              <a:cs typeface="Arial" panose="020B0604020202020204" pitchFamily="34" charset="0"/>
            </a:rPr>
            <a:t>classification</a:t>
          </a:r>
          <a:endParaRPr lang="pt-BR" sz="1800" kern="1200" dirty="0">
            <a:latin typeface="Arial" panose="020B0604020202020204" pitchFamily="34" charset="0"/>
            <a:cs typeface="Arial" panose="020B0604020202020204" pitchFamily="34" charset="0"/>
          </a:endParaRPr>
        </a:p>
      </dsp:txBody>
      <dsp:txXfrm rot="-5400000">
        <a:off x="1674368" y="2321427"/>
        <a:ext cx="2402103" cy="202318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09BDFC-6A4D-4301-BF60-FDB81DF84120}">
      <dsp:nvSpPr>
        <dsp:cNvPr id="0" name=""/>
        <dsp:cNvSpPr/>
      </dsp:nvSpPr>
      <dsp:spPr>
        <a:xfrm>
          <a:off x="0" y="355536"/>
          <a:ext cx="5361972" cy="92663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just"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Performed exploratory data analysis (EDA) using visualization and SQL</a:t>
          </a:r>
          <a:endParaRPr lang="pt-BR" sz="2400" kern="1200" dirty="0">
            <a:latin typeface="Arial" panose="020B0604020202020204" pitchFamily="34" charset="0"/>
            <a:cs typeface="Arial" panose="020B0604020202020204" pitchFamily="34" charset="0"/>
          </a:endParaRPr>
        </a:p>
      </dsp:txBody>
      <dsp:txXfrm>
        <a:off x="45235" y="400771"/>
        <a:ext cx="5271502" cy="836169"/>
      </dsp:txXfrm>
    </dsp:sp>
    <dsp:sp modelId="{9DA06733-FD7A-4CDC-A016-34E0B850A486}">
      <dsp:nvSpPr>
        <dsp:cNvPr id="0" name=""/>
        <dsp:cNvSpPr/>
      </dsp:nvSpPr>
      <dsp:spPr>
        <a:xfrm>
          <a:off x="0" y="1351296"/>
          <a:ext cx="5361972" cy="92663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just" defTabSz="1066800">
            <a:lnSpc>
              <a:spcPct val="90000"/>
            </a:lnSpc>
            <a:spcBef>
              <a:spcPct val="0"/>
            </a:spcBef>
            <a:spcAft>
              <a:spcPct val="35000"/>
            </a:spcAft>
            <a:buNone/>
          </a:pPr>
          <a:r>
            <a:rPr lang="en-US" sz="2400" kern="1200" dirty="0">
              <a:latin typeface="Arial" panose="020B0604020202020204" pitchFamily="34" charset="0"/>
              <a:cs typeface="Arial" panose="020B0604020202020204" pitchFamily="34" charset="0"/>
            </a:rPr>
            <a:t>Performed interactive visual analytics using Folium and Plotly Dash</a:t>
          </a:r>
          <a:endParaRPr lang="pt-BR" sz="2400" kern="1200" dirty="0">
            <a:latin typeface="Arial" panose="020B0604020202020204" pitchFamily="34" charset="0"/>
            <a:cs typeface="Arial" panose="020B0604020202020204" pitchFamily="34" charset="0"/>
          </a:endParaRPr>
        </a:p>
      </dsp:txBody>
      <dsp:txXfrm>
        <a:off x="45235" y="1396531"/>
        <a:ext cx="5271502" cy="83616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452921-A719-45A1-B145-BEC7F4813820}">
      <dsp:nvSpPr>
        <dsp:cNvPr id="0" name=""/>
        <dsp:cNvSpPr/>
      </dsp:nvSpPr>
      <dsp:spPr>
        <a:xfrm>
          <a:off x="0" y="1575052"/>
          <a:ext cx="6245892" cy="0"/>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1338832-135A-45F4-8E9A-6F8E2003E937}">
      <dsp:nvSpPr>
        <dsp:cNvPr id="0" name=""/>
        <dsp:cNvSpPr/>
      </dsp:nvSpPr>
      <dsp:spPr>
        <a:xfrm>
          <a:off x="1623931" y="1"/>
          <a:ext cx="4621960" cy="23632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b" anchorCtr="0">
          <a:noAutofit/>
        </a:bodyPr>
        <a:lstStyle/>
        <a:p>
          <a:pPr marL="0" lvl="0" indent="0" algn="just" defTabSz="800100">
            <a:lnSpc>
              <a:spcPct val="90000"/>
            </a:lnSpc>
            <a:spcBef>
              <a:spcPct val="0"/>
            </a:spcBef>
            <a:spcAft>
              <a:spcPct val="35000"/>
            </a:spcAft>
            <a:buNone/>
          </a:pPr>
          <a:r>
            <a:rPr lang="en-US" sz="1800" kern="1200" dirty="0">
              <a:latin typeface="Arial" panose="020B0604020202020204" pitchFamily="34" charset="0"/>
              <a:cs typeface="Arial" panose="020B0604020202020204" pitchFamily="34" charset="0"/>
            </a:rPr>
            <a:t>Building, tuning and evaluation of classification models to ensure the best results</a:t>
          </a:r>
          <a:endParaRPr lang="pt-BR" sz="1800" kern="1200" dirty="0">
            <a:latin typeface="Arial" panose="020B0604020202020204" pitchFamily="34" charset="0"/>
            <a:cs typeface="Arial" panose="020B0604020202020204" pitchFamily="34" charset="0"/>
          </a:endParaRPr>
        </a:p>
      </dsp:txBody>
      <dsp:txXfrm>
        <a:off x="1623931" y="1"/>
        <a:ext cx="4621960" cy="2363211"/>
      </dsp:txXfrm>
    </dsp:sp>
    <dsp:sp modelId="{CA6A6C11-1321-44CF-BEDF-21A9239878A6}">
      <dsp:nvSpPr>
        <dsp:cNvPr id="0" name=""/>
        <dsp:cNvSpPr/>
      </dsp:nvSpPr>
      <dsp:spPr>
        <a:xfrm>
          <a:off x="0" y="1"/>
          <a:ext cx="1623931" cy="2363211"/>
        </a:xfrm>
        <a:prstGeom prst="round2SameRect">
          <a:avLst>
            <a:gd name="adj1" fmla="val 16670"/>
            <a:gd name="adj2" fmla="val 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Performed predictive analysis using classification models</a:t>
          </a:r>
          <a:endParaRPr lang="pt-BR" sz="1400" kern="1200" dirty="0">
            <a:latin typeface="Arial" panose="020B0604020202020204" pitchFamily="34" charset="0"/>
            <a:cs typeface="Arial" panose="020B0604020202020204" pitchFamily="34" charset="0"/>
          </a:endParaRPr>
        </a:p>
      </dsp:txBody>
      <dsp:txXfrm>
        <a:off x="79288" y="79289"/>
        <a:ext cx="1465355" cy="228392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788BC1-90DB-44F8-A62D-9EC357175279}">
      <dsp:nvSpPr>
        <dsp:cNvPr id="0" name=""/>
        <dsp:cNvSpPr/>
      </dsp:nvSpPr>
      <dsp:spPr>
        <a:xfrm>
          <a:off x="4612414" y="1846834"/>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latin typeface="Arial" panose="020B0604020202020204" pitchFamily="34" charset="0"/>
              <a:cs typeface="Arial" panose="020B0604020202020204" pitchFamily="34" charset="0"/>
            </a:rPr>
            <a:t>Data Columns obtained with SpaceX REST API</a:t>
          </a:r>
          <a:endParaRPr lang="pt-BR" sz="1100" kern="1200" dirty="0">
            <a:latin typeface="Arial" panose="020B0604020202020204" pitchFamily="34" charset="0"/>
            <a:cs typeface="Arial" panose="020B0604020202020204" pitchFamily="34" charset="0"/>
          </a:endParaRPr>
        </a:p>
      </dsp:txBody>
      <dsp:txXfrm>
        <a:off x="4752955" y="1987375"/>
        <a:ext cx="678590" cy="678590"/>
      </dsp:txXfrm>
    </dsp:sp>
    <dsp:sp modelId="{9F999384-DEA1-4F27-9099-BBCE803BB371}">
      <dsp:nvSpPr>
        <dsp:cNvPr id="0" name=""/>
        <dsp:cNvSpPr/>
      </dsp:nvSpPr>
      <dsp:spPr>
        <a:xfrm rot="16200000">
          <a:off x="4658395" y="1404498"/>
          <a:ext cx="867710" cy="16961"/>
        </a:xfrm>
        <a:custGeom>
          <a:avLst/>
          <a:gdLst/>
          <a:ahLst/>
          <a:cxnLst/>
          <a:rect l="0" t="0" r="0" b="0"/>
          <a:pathLst>
            <a:path>
              <a:moveTo>
                <a:pt x="0" y="8480"/>
              </a:moveTo>
              <a:lnTo>
                <a:pt x="867710" y="84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5070557" y="1391286"/>
        <a:ext cx="43385" cy="43385"/>
      </dsp:txXfrm>
    </dsp:sp>
    <dsp:sp modelId="{824E69A7-5CED-4789-AF1F-2A58D696BC83}">
      <dsp:nvSpPr>
        <dsp:cNvPr id="0" name=""/>
        <dsp:cNvSpPr/>
      </dsp:nvSpPr>
      <dsp:spPr>
        <a:xfrm>
          <a:off x="4612414" y="19450"/>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FlightNumber, Date</a:t>
          </a:r>
          <a:endParaRPr lang="pt-BR" sz="1400" kern="1200" dirty="0">
            <a:latin typeface="Arial" panose="020B0604020202020204" pitchFamily="34" charset="0"/>
            <a:cs typeface="Arial" panose="020B0604020202020204" pitchFamily="34" charset="0"/>
          </a:endParaRPr>
        </a:p>
      </dsp:txBody>
      <dsp:txXfrm>
        <a:off x="4752955" y="159991"/>
        <a:ext cx="678590" cy="678590"/>
      </dsp:txXfrm>
    </dsp:sp>
    <dsp:sp modelId="{0941B145-B8C3-4454-AFFE-BBA2DC8852F6}">
      <dsp:nvSpPr>
        <dsp:cNvPr id="0" name=""/>
        <dsp:cNvSpPr/>
      </dsp:nvSpPr>
      <dsp:spPr>
        <a:xfrm rot="18600000">
          <a:off x="5245704" y="1618261"/>
          <a:ext cx="867710" cy="16961"/>
        </a:xfrm>
        <a:custGeom>
          <a:avLst/>
          <a:gdLst/>
          <a:ahLst/>
          <a:cxnLst/>
          <a:rect l="0" t="0" r="0" b="0"/>
          <a:pathLst>
            <a:path>
              <a:moveTo>
                <a:pt x="0" y="8480"/>
              </a:moveTo>
              <a:lnTo>
                <a:pt x="867710" y="84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5657867" y="1605049"/>
        <a:ext cx="43385" cy="43385"/>
      </dsp:txXfrm>
    </dsp:sp>
    <dsp:sp modelId="{FECD5253-EEBD-41FF-8D14-EF711038570F}">
      <dsp:nvSpPr>
        <dsp:cNvPr id="0" name=""/>
        <dsp:cNvSpPr/>
      </dsp:nvSpPr>
      <dsp:spPr>
        <a:xfrm>
          <a:off x="5787033" y="446977"/>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err="1">
              <a:latin typeface="Arial" panose="020B0604020202020204" pitchFamily="34" charset="0"/>
              <a:cs typeface="Arial" panose="020B0604020202020204" pitchFamily="34" charset="0"/>
            </a:rPr>
            <a:t>BoosterVersion</a:t>
          </a:r>
          <a:r>
            <a:rPr lang="en-US" sz="1400" kern="1200" dirty="0">
              <a:latin typeface="Arial" panose="020B0604020202020204" pitchFamily="34" charset="0"/>
              <a:cs typeface="Arial" panose="020B0604020202020204" pitchFamily="34" charset="0"/>
            </a:rPr>
            <a:t>, </a:t>
          </a:r>
          <a:r>
            <a:rPr lang="en-US" sz="1400" kern="1200" dirty="0" err="1">
              <a:latin typeface="Arial" panose="020B0604020202020204" pitchFamily="34" charset="0"/>
              <a:cs typeface="Arial" panose="020B0604020202020204" pitchFamily="34" charset="0"/>
            </a:rPr>
            <a:t>PayloadMass</a:t>
          </a:r>
          <a:endParaRPr lang="pt-BR" sz="1100" kern="1200" dirty="0">
            <a:latin typeface="Arial" panose="020B0604020202020204" pitchFamily="34" charset="0"/>
            <a:cs typeface="Arial" panose="020B0604020202020204" pitchFamily="34" charset="0"/>
          </a:endParaRPr>
        </a:p>
      </dsp:txBody>
      <dsp:txXfrm>
        <a:off x="5927574" y="587518"/>
        <a:ext cx="678590" cy="678590"/>
      </dsp:txXfrm>
    </dsp:sp>
    <dsp:sp modelId="{AB171C2A-A2B3-48E9-88C8-F26E192EC5CD}">
      <dsp:nvSpPr>
        <dsp:cNvPr id="0" name=""/>
        <dsp:cNvSpPr/>
      </dsp:nvSpPr>
      <dsp:spPr>
        <a:xfrm rot="21000000">
          <a:off x="5558205" y="2159529"/>
          <a:ext cx="867710" cy="16961"/>
        </a:xfrm>
        <a:custGeom>
          <a:avLst/>
          <a:gdLst/>
          <a:ahLst/>
          <a:cxnLst/>
          <a:rect l="0" t="0" r="0" b="0"/>
          <a:pathLst>
            <a:path>
              <a:moveTo>
                <a:pt x="0" y="8480"/>
              </a:moveTo>
              <a:lnTo>
                <a:pt x="867710" y="84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5970368" y="2146317"/>
        <a:ext cx="43385" cy="43385"/>
      </dsp:txXfrm>
    </dsp:sp>
    <dsp:sp modelId="{C89487E6-2EBA-4691-A0EB-02FF747FE47B}">
      <dsp:nvSpPr>
        <dsp:cNvPr id="0" name=""/>
        <dsp:cNvSpPr/>
      </dsp:nvSpPr>
      <dsp:spPr>
        <a:xfrm>
          <a:off x="6412035" y="1529512"/>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Orbit, </a:t>
          </a:r>
          <a:r>
            <a:rPr lang="en-US" sz="1600" kern="1200" dirty="0" err="1">
              <a:latin typeface="Arial" panose="020B0604020202020204" pitchFamily="34" charset="0"/>
              <a:cs typeface="Arial" panose="020B0604020202020204" pitchFamily="34" charset="0"/>
            </a:rPr>
            <a:t>LaunchSite</a:t>
          </a:r>
          <a:endParaRPr lang="pt-BR" sz="1200" kern="1200" dirty="0">
            <a:latin typeface="Arial" panose="020B0604020202020204" pitchFamily="34" charset="0"/>
            <a:cs typeface="Arial" panose="020B0604020202020204" pitchFamily="34" charset="0"/>
          </a:endParaRPr>
        </a:p>
      </dsp:txBody>
      <dsp:txXfrm>
        <a:off x="6552576" y="1670053"/>
        <a:ext cx="678590" cy="678590"/>
      </dsp:txXfrm>
    </dsp:sp>
    <dsp:sp modelId="{79C9EABF-FDA8-40D2-841D-510891CDCDB7}">
      <dsp:nvSpPr>
        <dsp:cNvPr id="0" name=""/>
        <dsp:cNvSpPr/>
      </dsp:nvSpPr>
      <dsp:spPr>
        <a:xfrm rot="1800000">
          <a:off x="5449675" y="2775036"/>
          <a:ext cx="867710" cy="16961"/>
        </a:xfrm>
        <a:custGeom>
          <a:avLst/>
          <a:gdLst/>
          <a:ahLst/>
          <a:cxnLst/>
          <a:rect l="0" t="0" r="0" b="0"/>
          <a:pathLst>
            <a:path>
              <a:moveTo>
                <a:pt x="0" y="8480"/>
              </a:moveTo>
              <a:lnTo>
                <a:pt x="867710" y="84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5861838" y="2761823"/>
        <a:ext cx="43385" cy="43385"/>
      </dsp:txXfrm>
    </dsp:sp>
    <dsp:sp modelId="{DDD14C23-1F4C-4BAE-A04E-AFECF97107C4}">
      <dsp:nvSpPr>
        <dsp:cNvPr id="0" name=""/>
        <dsp:cNvSpPr/>
      </dsp:nvSpPr>
      <dsp:spPr>
        <a:xfrm>
          <a:off x="6194974" y="2760526"/>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rial" panose="020B0604020202020204" pitchFamily="34" charset="0"/>
              <a:cs typeface="Arial" panose="020B0604020202020204" pitchFamily="34" charset="0"/>
            </a:rPr>
            <a:t>Outcome, Flights</a:t>
          </a:r>
          <a:endParaRPr lang="pt-BR" sz="1200" kern="1200" dirty="0">
            <a:latin typeface="Arial" panose="020B0604020202020204" pitchFamily="34" charset="0"/>
            <a:cs typeface="Arial" panose="020B0604020202020204" pitchFamily="34" charset="0"/>
          </a:endParaRPr>
        </a:p>
      </dsp:txBody>
      <dsp:txXfrm>
        <a:off x="6335515" y="2901067"/>
        <a:ext cx="678590" cy="678590"/>
      </dsp:txXfrm>
    </dsp:sp>
    <dsp:sp modelId="{E300807E-B84D-4F51-A950-0B7DBE90AAD1}">
      <dsp:nvSpPr>
        <dsp:cNvPr id="0" name=""/>
        <dsp:cNvSpPr/>
      </dsp:nvSpPr>
      <dsp:spPr>
        <a:xfrm rot="4200000">
          <a:off x="4970896" y="3176779"/>
          <a:ext cx="867710" cy="16961"/>
        </a:xfrm>
        <a:custGeom>
          <a:avLst/>
          <a:gdLst/>
          <a:ahLst/>
          <a:cxnLst/>
          <a:rect l="0" t="0" r="0" b="0"/>
          <a:pathLst>
            <a:path>
              <a:moveTo>
                <a:pt x="0" y="8480"/>
              </a:moveTo>
              <a:lnTo>
                <a:pt x="867710" y="84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5383058" y="3163567"/>
        <a:ext cx="43385" cy="43385"/>
      </dsp:txXfrm>
    </dsp:sp>
    <dsp:sp modelId="{5B37F10D-7993-4480-AD5A-0D5B1003C936}">
      <dsp:nvSpPr>
        <dsp:cNvPr id="0" name=""/>
        <dsp:cNvSpPr/>
      </dsp:nvSpPr>
      <dsp:spPr>
        <a:xfrm>
          <a:off x="5237416" y="3564013"/>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err="1">
              <a:latin typeface="Arial" panose="020B0604020202020204" pitchFamily="34" charset="0"/>
              <a:cs typeface="Arial" panose="020B0604020202020204" pitchFamily="34" charset="0"/>
            </a:rPr>
            <a:t>GridFins</a:t>
          </a:r>
          <a:r>
            <a:rPr lang="en-US" sz="1400" kern="1200" dirty="0">
              <a:latin typeface="Arial" panose="020B0604020202020204" pitchFamily="34" charset="0"/>
              <a:cs typeface="Arial" panose="020B0604020202020204" pitchFamily="34" charset="0"/>
            </a:rPr>
            <a:t>, </a:t>
          </a:r>
          <a:r>
            <a:rPr lang="en-US" sz="1800" kern="1200" dirty="0">
              <a:latin typeface="Arial" panose="020B0604020202020204" pitchFamily="34" charset="0"/>
              <a:cs typeface="Arial" panose="020B0604020202020204" pitchFamily="34" charset="0"/>
            </a:rPr>
            <a:t>Reused</a:t>
          </a:r>
          <a:endParaRPr lang="pt-BR" sz="1200" kern="1200" dirty="0">
            <a:latin typeface="Arial" panose="020B0604020202020204" pitchFamily="34" charset="0"/>
            <a:cs typeface="Arial" panose="020B0604020202020204" pitchFamily="34" charset="0"/>
          </a:endParaRPr>
        </a:p>
      </dsp:txBody>
      <dsp:txXfrm>
        <a:off x="5377957" y="3704554"/>
        <a:ext cx="678590" cy="678590"/>
      </dsp:txXfrm>
    </dsp:sp>
    <dsp:sp modelId="{93563E07-CF90-4F0C-97B0-62C4FE3975B6}">
      <dsp:nvSpPr>
        <dsp:cNvPr id="0" name=""/>
        <dsp:cNvSpPr/>
      </dsp:nvSpPr>
      <dsp:spPr>
        <a:xfrm rot="6600000">
          <a:off x="4345894" y="3176779"/>
          <a:ext cx="867710" cy="16961"/>
        </a:xfrm>
        <a:custGeom>
          <a:avLst/>
          <a:gdLst/>
          <a:ahLst/>
          <a:cxnLst/>
          <a:rect l="0" t="0" r="0" b="0"/>
          <a:pathLst>
            <a:path>
              <a:moveTo>
                <a:pt x="0" y="8480"/>
              </a:moveTo>
              <a:lnTo>
                <a:pt x="867710" y="84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rot="10800000">
        <a:off x="4758056" y="3163567"/>
        <a:ext cx="43385" cy="43385"/>
      </dsp:txXfrm>
    </dsp:sp>
    <dsp:sp modelId="{F3A1C8B1-56D5-41F0-94CE-D302141549CD}">
      <dsp:nvSpPr>
        <dsp:cNvPr id="0" name=""/>
        <dsp:cNvSpPr/>
      </dsp:nvSpPr>
      <dsp:spPr>
        <a:xfrm>
          <a:off x="3987412" y="3564013"/>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Legs, </a:t>
          </a:r>
          <a:r>
            <a:rPr lang="en-US" sz="1600" kern="1200" dirty="0" err="1">
              <a:latin typeface="Arial" panose="020B0604020202020204" pitchFamily="34" charset="0"/>
              <a:cs typeface="Arial" panose="020B0604020202020204" pitchFamily="34" charset="0"/>
            </a:rPr>
            <a:t>LandingPad</a:t>
          </a:r>
          <a:endParaRPr lang="pt-BR" sz="1100" kern="1200" dirty="0">
            <a:latin typeface="Arial" panose="020B0604020202020204" pitchFamily="34" charset="0"/>
            <a:cs typeface="Arial" panose="020B0604020202020204" pitchFamily="34" charset="0"/>
          </a:endParaRPr>
        </a:p>
      </dsp:txBody>
      <dsp:txXfrm>
        <a:off x="4127953" y="3704554"/>
        <a:ext cx="678590" cy="678590"/>
      </dsp:txXfrm>
    </dsp:sp>
    <dsp:sp modelId="{0AC618CD-7266-417E-85FB-0BAB4EC1559D}">
      <dsp:nvSpPr>
        <dsp:cNvPr id="0" name=""/>
        <dsp:cNvSpPr/>
      </dsp:nvSpPr>
      <dsp:spPr>
        <a:xfrm rot="9000000">
          <a:off x="3867114" y="2775036"/>
          <a:ext cx="867710" cy="16961"/>
        </a:xfrm>
        <a:custGeom>
          <a:avLst/>
          <a:gdLst/>
          <a:ahLst/>
          <a:cxnLst/>
          <a:rect l="0" t="0" r="0" b="0"/>
          <a:pathLst>
            <a:path>
              <a:moveTo>
                <a:pt x="0" y="8480"/>
              </a:moveTo>
              <a:lnTo>
                <a:pt x="867710" y="84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rot="10800000">
        <a:off x="4279277" y="2761823"/>
        <a:ext cx="43385" cy="43385"/>
      </dsp:txXfrm>
    </dsp:sp>
    <dsp:sp modelId="{9480647A-DA1F-42CD-BF39-B167E8BF2F13}">
      <dsp:nvSpPr>
        <dsp:cNvPr id="0" name=""/>
        <dsp:cNvSpPr/>
      </dsp:nvSpPr>
      <dsp:spPr>
        <a:xfrm>
          <a:off x="3029853" y="2760526"/>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Block</a:t>
          </a:r>
          <a:endParaRPr lang="pt-BR" sz="1100" kern="1200" dirty="0">
            <a:latin typeface="Arial" panose="020B0604020202020204" pitchFamily="34" charset="0"/>
            <a:cs typeface="Arial" panose="020B0604020202020204" pitchFamily="34" charset="0"/>
          </a:endParaRPr>
        </a:p>
      </dsp:txBody>
      <dsp:txXfrm>
        <a:off x="3170394" y="2901067"/>
        <a:ext cx="678590" cy="678590"/>
      </dsp:txXfrm>
    </dsp:sp>
    <dsp:sp modelId="{92446BB9-5257-49D0-B8F8-BADD0B5FDE17}">
      <dsp:nvSpPr>
        <dsp:cNvPr id="0" name=""/>
        <dsp:cNvSpPr/>
      </dsp:nvSpPr>
      <dsp:spPr>
        <a:xfrm rot="11400000">
          <a:off x="3758584" y="2159529"/>
          <a:ext cx="867710" cy="16961"/>
        </a:xfrm>
        <a:custGeom>
          <a:avLst/>
          <a:gdLst/>
          <a:ahLst/>
          <a:cxnLst/>
          <a:rect l="0" t="0" r="0" b="0"/>
          <a:pathLst>
            <a:path>
              <a:moveTo>
                <a:pt x="0" y="8480"/>
              </a:moveTo>
              <a:lnTo>
                <a:pt x="867710" y="84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rot="10800000">
        <a:off x="4170746" y="2146317"/>
        <a:ext cx="43385" cy="43385"/>
      </dsp:txXfrm>
    </dsp:sp>
    <dsp:sp modelId="{F39BD44E-148B-4072-97F5-3904C2360429}">
      <dsp:nvSpPr>
        <dsp:cNvPr id="0" name=""/>
        <dsp:cNvSpPr/>
      </dsp:nvSpPr>
      <dsp:spPr>
        <a:xfrm>
          <a:off x="2812792" y="1529512"/>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2889250">
            <a:lnSpc>
              <a:spcPct val="90000"/>
            </a:lnSpc>
            <a:spcBef>
              <a:spcPct val="0"/>
            </a:spcBef>
            <a:spcAft>
              <a:spcPct val="35000"/>
            </a:spcAft>
            <a:buNone/>
          </a:pPr>
          <a:r>
            <a:rPr lang="en-US" kern="1200" dirty="0" err="1">
              <a:latin typeface="Arial" panose="020B0604020202020204" pitchFamily="34" charset="0"/>
              <a:cs typeface="Arial" panose="020B0604020202020204" pitchFamily="34" charset="0"/>
            </a:rPr>
            <a:t>ReusedCount</a:t>
          </a:r>
          <a:endParaRPr lang="pt-BR" sz="1100" kern="1200" dirty="0">
            <a:latin typeface="Arial" panose="020B0604020202020204" pitchFamily="34" charset="0"/>
            <a:cs typeface="Arial" panose="020B0604020202020204" pitchFamily="34" charset="0"/>
          </a:endParaRPr>
        </a:p>
      </dsp:txBody>
      <dsp:txXfrm>
        <a:off x="2953333" y="1670053"/>
        <a:ext cx="678590" cy="678590"/>
      </dsp:txXfrm>
    </dsp:sp>
    <dsp:sp modelId="{306FEE20-89C5-4D63-BCD4-2EB0ACD136B8}">
      <dsp:nvSpPr>
        <dsp:cNvPr id="0" name=""/>
        <dsp:cNvSpPr/>
      </dsp:nvSpPr>
      <dsp:spPr>
        <a:xfrm rot="13800000">
          <a:off x="4071085" y="1618261"/>
          <a:ext cx="867710" cy="16961"/>
        </a:xfrm>
        <a:custGeom>
          <a:avLst/>
          <a:gdLst/>
          <a:ahLst/>
          <a:cxnLst/>
          <a:rect l="0" t="0" r="0" b="0"/>
          <a:pathLst>
            <a:path>
              <a:moveTo>
                <a:pt x="0" y="8480"/>
              </a:moveTo>
              <a:lnTo>
                <a:pt x="867710" y="84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rot="10800000">
        <a:off x="4483247" y="1605049"/>
        <a:ext cx="43385" cy="43385"/>
      </dsp:txXfrm>
    </dsp:sp>
    <dsp:sp modelId="{555F4D62-B10E-4CD7-A352-9B144DD90F78}">
      <dsp:nvSpPr>
        <dsp:cNvPr id="0" name=""/>
        <dsp:cNvSpPr/>
      </dsp:nvSpPr>
      <dsp:spPr>
        <a:xfrm>
          <a:off x="3437794" y="446977"/>
          <a:ext cx="959672" cy="95967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pt-BR" sz="1400" kern="1200" dirty="0">
              <a:latin typeface="Arial" panose="020B0604020202020204" pitchFamily="34" charset="0"/>
              <a:cs typeface="Arial" panose="020B0604020202020204" pitchFamily="34" charset="0"/>
            </a:rPr>
            <a:t>Serial, Longitude, Latitude</a:t>
          </a:r>
          <a:endParaRPr lang="pt-BR" sz="1200" kern="1200" dirty="0">
            <a:latin typeface="Arial" panose="020B0604020202020204" pitchFamily="34" charset="0"/>
            <a:cs typeface="Arial" panose="020B0604020202020204" pitchFamily="34" charset="0"/>
          </a:endParaRPr>
        </a:p>
      </dsp:txBody>
      <dsp:txXfrm>
        <a:off x="3578335" y="587518"/>
        <a:ext cx="678590" cy="67859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788BC1-90DB-44F8-A62D-9EC357175279}">
      <dsp:nvSpPr>
        <dsp:cNvPr id="0" name=""/>
        <dsp:cNvSpPr/>
      </dsp:nvSpPr>
      <dsp:spPr>
        <a:xfrm>
          <a:off x="4502698" y="1766779"/>
          <a:ext cx="1343695" cy="134369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Arial" panose="020B0604020202020204" pitchFamily="34" charset="0"/>
              <a:cs typeface="Arial" panose="020B0604020202020204" pitchFamily="34" charset="0"/>
            </a:rPr>
            <a:t>Data Columns obtained by using Wikipedia Web Scraping:</a:t>
          </a:r>
          <a:endParaRPr lang="pt-BR" sz="1400" kern="1200" dirty="0">
            <a:latin typeface="Arial" panose="020B0604020202020204" pitchFamily="34" charset="0"/>
            <a:cs typeface="Arial" panose="020B0604020202020204" pitchFamily="34" charset="0"/>
          </a:endParaRPr>
        </a:p>
      </dsp:txBody>
      <dsp:txXfrm>
        <a:off x="4699478" y="1963559"/>
        <a:ext cx="950135" cy="950135"/>
      </dsp:txXfrm>
    </dsp:sp>
    <dsp:sp modelId="{4D076D74-E117-47EB-92AB-18554C5F249F}">
      <dsp:nvSpPr>
        <dsp:cNvPr id="0" name=""/>
        <dsp:cNvSpPr/>
      </dsp:nvSpPr>
      <dsp:spPr>
        <a:xfrm rot="16200000">
          <a:off x="4971660" y="1552208"/>
          <a:ext cx="405771" cy="23370"/>
        </a:xfrm>
        <a:custGeom>
          <a:avLst/>
          <a:gdLst/>
          <a:ahLst/>
          <a:cxnLst/>
          <a:rect l="0" t="0" r="0" b="0"/>
          <a:pathLst>
            <a:path>
              <a:moveTo>
                <a:pt x="0" y="11685"/>
              </a:moveTo>
              <a:lnTo>
                <a:pt x="405771" y="1168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5164402" y="1553750"/>
        <a:ext cx="20288" cy="20288"/>
      </dsp:txXfrm>
    </dsp:sp>
    <dsp:sp modelId="{7A6BDF39-D05C-46BB-8AD6-A6DBB8A8DF70}">
      <dsp:nvSpPr>
        <dsp:cNvPr id="0" name=""/>
        <dsp:cNvSpPr/>
      </dsp:nvSpPr>
      <dsp:spPr>
        <a:xfrm>
          <a:off x="4502698" y="17313"/>
          <a:ext cx="1343695" cy="134369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rial" panose="020B0604020202020204" pitchFamily="34" charset="0"/>
              <a:cs typeface="Arial" panose="020B0604020202020204" pitchFamily="34" charset="0"/>
            </a:rPr>
            <a:t>Flight No., Launch site</a:t>
          </a:r>
          <a:endParaRPr lang="pt-BR" sz="1600" kern="1200" dirty="0">
            <a:latin typeface="Arial" panose="020B0604020202020204" pitchFamily="34" charset="0"/>
            <a:cs typeface="Arial" panose="020B0604020202020204" pitchFamily="34" charset="0"/>
          </a:endParaRPr>
        </a:p>
      </dsp:txBody>
      <dsp:txXfrm>
        <a:off x="4699478" y="214093"/>
        <a:ext cx="950135" cy="950135"/>
      </dsp:txXfrm>
    </dsp:sp>
    <dsp:sp modelId="{6C48884F-21BB-4D55-8706-42C457089686}">
      <dsp:nvSpPr>
        <dsp:cNvPr id="0" name=""/>
        <dsp:cNvSpPr/>
      </dsp:nvSpPr>
      <dsp:spPr>
        <a:xfrm rot="20520000">
          <a:off x="5803581" y="2156634"/>
          <a:ext cx="405771" cy="23370"/>
        </a:xfrm>
        <a:custGeom>
          <a:avLst/>
          <a:gdLst/>
          <a:ahLst/>
          <a:cxnLst/>
          <a:rect l="0" t="0" r="0" b="0"/>
          <a:pathLst>
            <a:path>
              <a:moveTo>
                <a:pt x="0" y="11685"/>
              </a:moveTo>
              <a:lnTo>
                <a:pt x="405771" y="1168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5996323" y="2158175"/>
        <a:ext cx="20288" cy="20288"/>
      </dsp:txXfrm>
    </dsp:sp>
    <dsp:sp modelId="{9F30B543-8177-4A1F-B1CC-69ADA2E97E62}">
      <dsp:nvSpPr>
        <dsp:cNvPr id="0" name=""/>
        <dsp:cNvSpPr/>
      </dsp:nvSpPr>
      <dsp:spPr>
        <a:xfrm>
          <a:off x="6166540" y="1226164"/>
          <a:ext cx="1343695" cy="134369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Payload, </a:t>
          </a:r>
          <a:r>
            <a:rPr lang="en-US" sz="2000" kern="1200" dirty="0" err="1">
              <a:latin typeface="Arial" panose="020B0604020202020204" pitchFamily="34" charset="0"/>
              <a:cs typeface="Arial" panose="020B0604020202020204" pitchFamily="34" charset="0"/>
            </a:rPr>
            <a:t>PayloadMass</a:t>
          </a:r>
          <a:endParaRPr lang="pt-BR" sz="1050" kern="1200" dirty="0">
            <a:latin typeface="Arial" panose="020B0604020202020204" pitchFamily="34" charset="0"/>
            <a:cs typeface="Arial" panose="020B0604020202020204" pitchFamily="34" charset="0"/>
          </a:endParaRPr>
        </a:p>
      </dsp:txBody>
      <dsp:txXfrm>
        <a:off x="6363320" y="1422944"/>
        <a:ext cx="950135" cy="950135"/>
      </dsp:txXfrm>
    </dsp:sp>
    <dsp:sp modelId="{99962B4A-8B42-4863-947B-DC1CD214D328}">
      <dsp:nvSpPr>
        <dsp:cNvPr id="0" name=""/>
        <dsp:cNvSpPr/>
      </dsp:nvSpPr>
      <dsp:spPr>
        <a:xfrm rot="3240000">
          <a:off x="5485816" y="3134616"/>
          <a:ext cx="405771" cy="23370"/>
        </a:xfrm>
        <a:custGeom>
          <a:avLst/>
          <a:gdLst/>
          <a:ahLst/>
          <a:cxnLst/>
          <a:rect l="0" t="0" r="0" b="0"/>
          <a:pathLst>
            <a:path>
              <a:moveTo>
                <a:pt x="0" y="11685"/>
              </a:moveTo>
              <a:lnTo>
                <a:pt x="405771" y="1168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a:off x="5678557" y="3136157"/>
        <a:ext cx="20288" cy="20288"/>
      </dsp:txXfrm>
    </dsp:sp>
    <dsp:sp modelId="{9E9C1C1F-1BE5-4C82-BB12-84F63E9D93E6}">
      <dsp:nvSpPr>
        <dsp:cNvPr id="0" name=""/>
        <dsp:cNvSpPr/>
      </dsp:nvSpPr>
      <dsp:spPr>
        <a:xfrm>
          <a:off x="5531009" y="3182128"/>
          <a:ext cx="1343695" cy="134369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rial" panose="020B0604020202020204" pitchFamily="34" charset="0"/>
              <a:cs typeface="Arial" panose="020B0604020202020204" pitchFamily="34" charset="0"/>
            </a:rPr>
            <a:t>Orbit, Customer</a:t>
          </a:r>
          <a:endParaRPr lang="pt-BR" sz="1050" kern="1200" dirty="0">
            <a:latin typeface="Arial" panose="020B0604020202020204" pitchFamily="34" charset="0"/>
            <a:cs typeface="Arial" panose="020B0604020202020204" pitchFamily="34" charset="0"/>
          </a:endParaRPr>
        </a:p>
      </dsp:txBody>
      <dsp:txXfrm>
        <a:off x="5727789" y="3378908"/>
        <a:ext cx="950135" cy="950135"/>
      </dsp:txXfrm>
    </dsp:sp>
    <dsp:sp modelId="{1321B433-EFAC-4256-84D9-45BFBC9D184B}">
      <dsp:nvSpPr>
        <dsp:cNvPr id="0" name=""/>
        <dsp:cNvSpPr/>
      </dsp:nvSpPr>
      <dsp:spPr>
        <a:xfrm rot="7560000">
          <a:off x="4457505" y="3134616"/>
          <a:ext cx="405771" cy="23370"/>
        </a:xfrm>
        <a:custGeom>
          <a:avLst/>
          <a:gdLst/>
          <a:ahLst/>
          <a:cxnLst/>
          <a:rect l="0" t="0" r="0" b="0"/>
          <a:pathLst>
            <a:path>
              <a:moveTo>
                <a:pt x="0" y="11685"/>
              </a:moveTo>
              <a:lnTo>
                <a:pt x="405771" y="1168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rot="10800000">
        <a:off x="4650246" y="3136157"/>
        <a:ext cx="20288" cy="20288"/>
      </dsp:txXfrm>
    </dsp:sp>
    <dsp:sp modelId="{2FB68E6D-59BC-403D-A0CE-12DDB56A9E0C}">
      <dsp:nvSpPr>
        <dsp:cNvPr id="0" name=""/>
        <dsp:cNvSpPr/>
      </dsp:nvSpPr>
      <dsp:spPr>
        <a:xfrm>
          <a:off x="3474387" y="3182128"/>
          <a:ext cx="1343695" cy="134369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err="1">
              <a:latin typeface="Arial" panose="020B0604020202020204" pitchFamily="34" charset="0"/>
              <a:cs typeface="Arial" panose="020B0604020202020204" pitchFamily="34" charset="0"/>
            </a:rPr>
            <a:t>LaunchOutcome</a:t>
          </a:r>
          <a:r>
            <a:rPr lang="en-US" sz="1600" kern="1200" dirty="0">
              <a:latin typeface="Arial" panose="020B0604020202020204" pitchFamily="34" charset="0"/>
              <a:cs typeface="Arial" panose="020B0604020202020204" pitchFamily="34" charset="0"/>
            </a:rPr>
            <a:t>, </a:t>
          </a:r>
          <a:r>
            <a:rPr lang="en-US" sz="1600" kern="1200" dirty="0" err="1">
              <a:latin typeface="Arial" panose="020B0604020202020204" pitchFamily="34" charset="0"/>
              <a:cs typeface="Arial" panose="020B0604020202020204" pitchFamily="34" charset="0"/>
            </a:rPr>
            <a:t>VersionBooster</a:t>
          </a:r>
          <a:endParaRPr lang="pt-BR" sz="1050" kern="1200" dirty="0">
            <a:latin typeface="Arial" panose="020B0604020202020204" pitchFamily="34" charset="0"/>
            <a:cs typeface="Arial" panose="020B0604020202020204" pitchFamily="34" charset="0"/>
          </a:endParaRPr>
        </a:p>
      </dsp:txBody>
      <dsp:txXfrm>
        <a:off x="3671167" y="3378908"/>
        <a:ext cx="950135" cy="950135"/>
      </dsp:txXfrm>
    </dsp:sp>
    <dsp:sp modelId="{0AA21FA5-AE3D-402A-AEEB-C729F48CF87E}">
      <dsp:nvSpPr>
        <dsp:cNvPr id="0" name=""/>
        <dsp:cNvSpPr/>
      </dsp:nvSpPr>
      <dsp:spPr>
        <a:xfrm rot="11880000">
          <a:off x="4139740" y="2156634"/>
          <a:ext cx="405771" cy="23370"/>
        </a:xfrm>
        <a:custGeom>
          <a:avLst/>
          <a:gdLst/>
          <a:ahLst/>
          <a:cxnLst/>
          <a:rect l="0" t="0" r="0" b="0"/>
          <a:pathLst>
            <a:path>
              <a:moveTo>
                <a:pt x="0" y="11685"/>
              </a:moveTo>
              <a:lnTo>
                <a:pt x="405771" y="1168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pt-BR" sz="500" kern="1200"/>
        </a:p>
      </dsp:txBody>
      <dsp:txXfrm rot="10800000">
        <a:off x="4332481" y="2158175"/>
        <a:ext cx="20288" cy="20288"/>
      </dsp:txXfrm>
    </dsp:sp>
    <dsp:sp modelId="{9C870F4D-BB82-4870-A501-107D4914F546}">
      <dsp:nvSpPr>
        <dsp:cNvPr id="0" name=""/>
        <dsp:cNvSpPr/>
      </dsp:nvSpPr>
      <dsp:spPr>
        <a:xfrm>
          <a:off x="2838856" y="1226164"/>
          <a:ext cx="1343695" cy="134369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err="1">
              <a:latin typeface="Arial" panose="020B0604020202020204" pitchFamily="34" charset="0"/>
              <a:cs typeface="Arial" panose="020B0604020202020204" pitchFamily="34" charset="0"/>
            </a:rPr>
            <a:t>Boosterlanding</a:t>
          </a:r>
          <a:r>
            <a:rPr lang="en-US" sz="1600" kern="1200" dirty="0">
              <a:latin typeface="Arial" panose="020B0604020202020204" pitchFamily="34" charset="0"/>
              <a:cs typeface="Arial" panose="020B0604020202020204" pitchFamily="34" charset="0"/>
            </a:rPr>
            <a:t>, Date, Time</a:t>
          </a:r>
          <a:endParaRPr lang="pt-BR" sz="1600" kern="1200" dirty="0">
            <a:latin typeface="Arial" panose="020B0604020202020204" pitchFamily="34" charset="0"/>
            <a:cs typeface="Arial" panose="020B0604020202020204" pitchFamily="34" charset="0"/>
          </a:endParaRPr>
        </a:p>
      </dsp:txBody>
      <dsp:txXfrm>
        <a:off x="3035636" y="1422944"/>
        <a:ext cx="950135" cy="95013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2.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3.xml><?xml version="1.0" encoding="utf-8"?>
<dgm:layoutDef xmlns:dgm="http://schemas.openxmlformats.org/drawingml/2006/diagram" xmlns:a="http://schemas.openxmlformats.org/drawingml/2006/main" uniqueId="urn:diagrams.loki3.com/VaryingWidthList">
  <dgm:title val="Varying Width List"/>
  <dgm:desc val="Use for emphasizing items of different weights.  Good for large amounts of Level 1 text.  The width of each shape is independently determined based on its text."/>
  <dgm:catLst>
    <dgm:cat type="list" pri="4160"/>
    <dgm:cat type="officeonline" pri="5000"/>
  </dgm:catLst>
  <dgm:sampData useDef="1">
    <dgm:dataModel>
      <dgm:ptLst/>
      <dgm:bg/>
      <dgm:whole/>
    </dgm:dataModel>
  </dgm:sampData>
  <dgm:styleData useDef="1">
    <dgm:dataModel>
      <dgm:ptLst/>
      <dgm:bg/>
      <dgm:whole/>
    </dgm:dataModel>
  </dgm:styleData>
  <dgm:clrData useDef="1">
    <dgm:dataModel>
      <dgm:ptLst/>
      <dgm:bg/>
      <dgm:whole/>
    </dgm:dataModel>
  </dgm:clrData>
  <dgm:layoutNode name="Name0">
    <dgm:varLst>
      <dgm:resizeHandles/>
    </dgm:varLst>
    <dgm:alg type="lin">
      <dgm:param type="linDir" val="fromT"/>
    </dgm:alg>
    <dgm:shape xmlns:r="http://schemas.openxmlformats.org/officeDocument/2006/relationships" r:blip="">
      <dgm:adjLst/>
    </dgm:shape>
    <dgm:presOf/>
    <dgm:constrLst>
      <dgm:constr type="w" for="ch" forName="text" val="20"/>
      <dgm:constr type="h" for="ch" forName="text" refType="h"/>
      <dgm:constr type="primFontSz" for="ch" forName="text" op="equ" val="65"/>
      <dgm:constr type="h" for="ch" forName="space" refType="h" fact="0.05"/>
    </dgm:constrLst>
    <dgm:forEach name="Name1" axis="ch" ptType="node">
      <dgm:layoutNode name="text" styleLbl="node1">
        <dgm:varLst>
          <dgm:bulletEnabled val="1"/>
        </dgm:varLst>
        <dgm:alg type="tx"/>
        <dgm:shape xmlns:r="http://schemas.openxmlformats.org/officeDocument/2006/relationships" type="rect" r:blip="">
          <dgm:adjLst/>
        </dgm:shape>
        <dgm:presOf axis="desOrSelf" ptType="node"/>
        <dgm:constrLst>
          <dgm:constr type="tMarg" refType="primFontSz" fact="0.2"/>
          <dgm:constr type="bMarg" refType="primFontSz" fact="0.2"/>
          <dgm:constr type="lMarg" refType="primFontSz" fact="0.2"/>
          <dgm:constr type="rMarg" refType="primFontSz" fact="0.2"/>
        </dgm:constrLst>
        <dgm:ruleLst>
          <dgm:rule type="w" val="INF" fact="NaN" max="NaN"/>
          <dgm:rule type="primFontSz" val="5" fact="NaN" max="NaN"/>
        </dgm:ruleLst>
      </dgm:layoutNode>
      <dgm:choose name="Name2">
        <dgm:if name="Name3" axis="par ch" ptType="doc node" func="cnt" op="gte" val="2">
          <dgm:forEach name="Name4" axis="followSib" ptType="sibTrans" cnt="1">
            <dgm:layoutNode name="space">
              <dgm:alg type="sp"/>
              <dgm:shape xmlns:r="http://schemas.openxmlformats.org/officeDocument/2006/relationships" r:blip="">
                <dgm:adjLst/>
              </dgm:shape>
              <dgm:presOf/>
            </dgm:layoutNode>
          </dgm:forEach>
        </dgm:if>
        <dgm:else name="Name5"/>
      </dgm:choose>
    </dgm:forEach>
  </dgm:layoutNode>
</dgm:layoutDef>
</file>

<file path=ppt/diagrams/layout24.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5.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26.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7.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9.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30.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11/30/2023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35.png>
</file>

<file path=ppt/media/image36.png>
</file>

<file path=ppt/media/image37.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2708200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1252249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3107083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11/30/2023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13.xml"/><Relationship Id="rId13" Type="http://schemas.openxmlformats.org/officeDocument/2006/relationships/image" Target="../media/image5.png"/><Relationship Id="rId3" Type="http://schemas.openxmlformats.org/officeDocument/2006/relationships/diagramData" Target="../diagrams/data12.xml"/><Relationship Id="rId7" Type="http://schemas.microsoft.com/office/2007/relationships/diagramDrawing" Target="../diagrams/drawing12.xml"/><Relationship Id="rId12" Type="http://schemas.microsoft.com/office/2007/relationships/diagramDrawing" Target="../diagrams/drawing1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2.xml"/><Relationship Id="rId11" Type="http://schemas.openxmlformats.org/officeDocument/2006/relationships/diagramColors" Target="../diagrams/colors13.xml"/><Relationship Id="rId5" Type="http://schemas.openxmlformats.org/officeDocument/2006/relationships/diagramQuickStyle" Target="../diagrams/quickStyle12.xml"/><Relationship Id="rId10" Type="http://schemas.openxmlformats.org/officeDocument/2006/relationships/diagramQuickStyle" Target="../diagrams/quickStyle13.xml"/><Relationship Id="rId4" Type="http://schemas.openxmlformats.org/officeDocument/2006/relationships/diagramLayout" Target="../diagrams/layout12.xml"/><Relationship Id="rId9" Type="http://schemas.openxmlformats.org/officeDocument/2006/relationships/diagramLayout" Target="../diagrams/layout13.xml"/><Relationship Id="rId14" Type="http://schemas.openxmlformats.org/officeDocument/2006/relationships/hyperlink" Target="https://github.com/SoutoElisio/Applied-Data-Science-Capstone/blob/main/Webscraping%20Falcon%209%20and%20Heavy%20Launches.ipynb" TargetMode="Externa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outoElisio/Applied-Data-Science-Capstone/blob/main/EDA%20and%20Data%20Vizualisation.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outoElisio/Applied-Data-Science-Capstone/blob/main/EDA%20SQL%20Notebook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 Id="rId9" Type="http://schemas.openxmlformats.org/officeDocument/2006/relationships/image" Target="../media/image10.png"/></Relationships>
</file>

<file path=ppt/slides/_rels/slide17.xml.rels><?xml version="1.0" encoding="UTF-8" standalone="yes"?>
<Relationships xmlns="http://schemas.openxmlformats.org/package/2006/relationships"><Relationship Id="rId8" Type="http://schemas.openxmlformats.org/officeDocument/2006/relationships/hyperlink" Target="https://github.com/SoutoElisio/Applied-Data-Science-Capstone/blob/main/SpaceX%20Dash%20App.py" TargetMode="External"/><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18.xml.rels><?xml version="1.0" encoding="UTF-8" standalone="yes"?>
<Relationships xmlns="http://schemas.openxmlformats.org/package/2006/relationships"><Relationship Id="rId8" Type="http://schemas.openxmlformats.org/officeDocument/2006/relationships/diagramData" Target="../diagrams/data19.xml"/><Relationship Id="rId13" Type="http://schemas.openxmlformats.org/officeDocument/2006/relationships/image" Target="../media/image5.png"/><Relationship Id="rId3" Type="http://schemas.openxmlformats.org/officeDocument/2006/relationships/diagramData" Target="../diagrams/data18.xml"/><Relationship Id="rId7" Type="http://schemas.microsoft.com/office/2007/relationships/diagramDrawing" Target="../diagrams/drawing18.xml"/><Relationship Id="rId12" Type="http://schemas.microsoft.com/office/2007/relationships/diagramDrawing" Target="../diagrams/drawing19.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8.xml"/><Relationship Id="rId11" Type="http://schemas.openxmlformats.org/officeDocument/2006/relationships/diagramColors" Target="../diagrams/colors19.xml"/><Relationship Id="rId5" Type="http://schemas.openxmlformats.org/officeDocument/2006/relationships/diagramQuickStyle" Target="../diagrams/quickStyle18.xml"/><Relationship Id="rId10" Type="http://schemas.openxmlformats.org/officeDocument/2006/relationships/diagramQuickStyle" Target="../diagrams/quickStyle19.xml"/><Relationship Id="rId4" Type="http://schemas.openxmlformats.org/officeDocument/2006/relationships/diagramLayout" Target="../diagrams/layout18.xml"/><Relationship Id="rId9" Type="http://schemas.openxmlformats.org/officeDocument/2006/relationships/diagramLayout" Target="../diagrams/layout19.xml"/><Relationship Id="rId14" Type="http://schemas.openxmlformats.org/officeDocument/2006/relationships/hyperlink" Target="https://github.com/SoutoElisio/Applied-Data-Science-Capstone/blob/main/SpaceX%20Machine%20Learning%20Prediction.jupyterlite.ipynb" TargetMode="External"/></Relationships>
</file>

<file path=ppt/slides/_rels/slide19.xml.rels><?xml version="1.0" encoding="UTF-8" standalone="yes"?>
<Relationships xmlns="http://schemas.openxmlformats.org/package/2006/relationships"><Relationship Id="rId13" Type="http://schemas.microsoft.com/office/2007/relationships/diagramDrawing" Target="../diagrams/drawing21.xml"/><Relationship Id="rId18" Type="http://schemas.microsoft.com/office/2007/relationships/diagramDrawing" Target="../diagrams/drawing22.xml"/><Relationship Id="rId26" Type="http://schemas.openxmlformats.org/officeDocument/2006/relationships/diagramQuickStyle" Target="../diagrams/quickStyle24.xml"/><Relationship Id="rId3" Type="http://schemas.openxmlformats.org/officeDocument/2006/relationships/image" Target="../media/image3.png"/><Relationship Id="rId21" Type="http://schemas.openxmlformats.org/officeDocument/2006/relationships/diagramQuickStyle" Target="../diagrams/quickStyle23.xml"/><Relationship Id="rId7" Type="http://schemas.openxmlformats.org/officeDocument/2006/relationships/diagramColors" Target="../diagrams/colors20.xml"/><Relationship Id="rId12" Type="http://schemas.openxmlformats.org/officeDocument/2006/relationships/diagramColors" Target="../diagrams/colors21.xml"/><Relationship Id="rId17" Type="http://schemas.openxmlformats.org/officeDocument/2006/relationships/diagramColors" Target="../diagrams/colors22.xml"/><Relationship Id="rId25" Type="http://schemas.openxmlformats.org/officeDocument/2006/relationships/diagramLayout" Target="../diagrams/layout24.xml"/><Relationship Id="rId33" Type="http://schemas.microsoft.com/office/2007/relationships/diagramDrawing" Target="../diagrams/drawing25.xml"/><Relationship Id="rId2" Type="http://schemas.openxmlformats.org/officeDocument/2006/relationships/notesSlide" Target="../notesSlides/notesSlide3.xml"/><Relationship Id="rId16" Type="http://schemas.openxmlformats.org/officeDocument/2006/relationships/diagramQuickStyle" Target="../diagrams/quickStyle22.xml"/><Relationship Id="rId20" Type="http://schemas.openxmlformats.org/officeDocument/2006/relationships/diagramLayout" Target="../diagrams/layout23.xml"/><Relationship Id="rId29" Type="http://schemas.openxmlformats.org/officeDocument/2006/relationships/diagramData" Target="../diagrams/data25.xml"/><Relationship Id="rId1" Type="http://schemas.openxmlformats.org/officeDocument/2006/relationships/slideLayout" Target="../slideLayouts/slideLayout1.xml"/><Relationship Id="rId6" Type="http://schemas.openxmlformats.org/officeDocument/2006/relationships/diagramQuickStyle" Target="../diagrams/quickStyle20.xml"/><Relationship Id="rId11" Type="http://schemas.openxmlformats.org/officeDocument/2006/relationships/diagramQuickStyle" Target="../diagrams/quickStyle21.xml"/><Relationship Id="rId24" Type="http://schemas.openxmlformats.org/officeDocument/2006/relationships/diagramData" Target="../diagrams/data24.xml"/><Relationship Id="rId32" Type="http://schemas.openxmlformats.org/officeDocument/2006/relationships/diagramColors" Target="../diagrams/colors25.xml"/><Relationship Id="rId5" Type="http://schemas.openxmlformats.org/officeDocument/2006/relationships/diagramLayout" Target="../diagrams/layout20.xml"/><Relationship Id="rId15" Type="http://schemas.openxmlformats.org/officeDocument/2006/relationships/diagramLayout" Target="../diagrams/layout22.xml"/><Relationship Id="rId23" Type="http://schemas.microsoft.com/office/2007/relationships/diagramDrawing" Target="../diagrams/drawing23.xml"/><Relationship Id="rId28" Type="http://schemas.microsoft.com/office/2007/relationships/diagramDrawing" Target="../diagrams/drawing24.xml"/><Relationship Id="rId10" Type="http://schemas.openxmlformats.org/officeDocument/2006/relationships/diagramLayout" Target="../diagrams/layout21.xml"/><Relationship Id="rId19" Type="http://schemas.openxmlformats.org/officeDocument/2006/relationships/diagramData" Target="../diagrams/data23.xml"/><Relationship Id="rId31" Type="http://schemas.openxmlformats.org/officeDocument/2006/relationships/diagramQuickStyle" Target="../diagrams/quickStyle25.xml"/><Relationship Id="rId4" Type="http://schemas.openxmlformats.org/officeDocument/2006/relationships/diagramData" Target="../diagrams/data20.xml"/><Relationship Id="rId9" Type="http://schemas.openxmlformats.org/officeDocument/2006/relationships/diagramData" Target="../diagrams/data21.xml"/><Relationship Id="rId14" Type="http://schemas.openxmlformats.org/officeDocument/2006/relationships/diagramData" Target="../diagrams/data22.xml"/><Relationship Id="rId22" Type="http://schemas.openxmlformats.org/officeDocument/2006/relationships/diagramColors" Target="../diagrams/colors23.xml"/><Relationship Id="rId27" Type="http://schemas.openxmlformats.org/officeDocument/2006/relationships/diagramColors" Target="../diagrams/colors24.xml"/><Relationship Id="rId30" Type="http://schemas.openxmlformats.org/officeDocument/2006/relationships/diagramLayout" Target="../diagrams/layout25.xml"/><Relationship Id="rId8" Type="http://schemas.microsoft.com/office/2007/relationships/diagramDrawing" Target="../diagrams/drawing20.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8" Type="http://schemas.microsoft.com/office/2007/relationships/diagramDrawing" Target="../diagrams/drawing26.xml"/><Relationship Id="rId13" Type="http://schemas.microsoft.com/office/2007/relationships/diagramDrawing" Target="../diagrams/drawing27.xml"/><Relationship Id="rId18" Type="http://schemas.microsoft.com/office/2007/relationships/diagramDrawing" Target="../diagrams/drawing28.xml"/><Relationship Id="rId3" Type="http://schemas.openxmlformats.org/officeDocument/2006/relationships/image" Target="../media/image3.png"/><Relationship Id="rId7" Type="http://schemas.openxmlformats.org/officeDocument/2006/relationships/diagramColors" Target="../diagrams/colors26.xml"/><Relationship Id="rId12" Type="http://schemas.openxmlformats.org/officeDocument/2006/relationships/diagramColors" Target="../diagrams/colors27.xml"/><Relationship Id="rId17" Type="http://schemas.openxmlformats.org/officeDocument/2006/relationships/diagramColors" Target="../diagrams/colors28.xml"/><Relationship Id="rId2" Type="http://schemas.openxmlformats.org/officeDocument/2006/relationships/notesSlide" Target="../notesSlides/notesSlide4.xml"/><Relationship Id="rId16" Type="http://schemas.openxmlformats.org/officeDocument/2006/relationships/diagramQuickStyle" Target="../diagrams/quickStyle28.xml"/><Relationship Id="rId1" Type="http://schemas.openxmlformats.org/officeDocument/2006/relationships/slideLayout" Target="../slideLayouts/slideLayout1.xml"/><Relationship Id="rId6" Type="http://schemas.openxmlformats.org/officeDocument/2006/relationships/diagramQuickStyle" Target="../diagrams/quickStyle26.xml"/><Relationship Id="rId11" Type="http://schemas.openxmlformats.org/officeDocument/2006/relationships/diagramQuickStyle" Target="../diagrams/quickStyle27.xml"/><Relationship Id="rId5" Type="http://schemas.openxmlformats.org/officeDocument/2006/relationships/diagramLayout" Target="../diagrams/layout26.xml"/><Relationship Id="rId15" Type="http://schemas.openxmlformats.org/officeDocument/2006/relationships/diagramLayout" Target="../diagrams/layout28.xml"/><Relationship Id="rId10" Type="http://schemas.openxmlformats.org/officeDocument/2006/relationships/diagramLayout" Target="../diagrams/layout27.xml"/><Relationship Id="rId4" Type="http://schemas.openxmlformats.org/officeDocument/2006/relationships/diagramData" Target="../diagrams/data26.xml"/><Relationship Id="rId9" Type="http://schemas.openxmlformats.org/officeDocument/2006/relationships/diagramData" Target="../diagrams/data27.xml"/><Relationship Id="rId14" Type="http://schemas.openxmlformats.org/officeDocument/2006/relationships/diagramData" Target="../diagrams/data28.xml"/></Relationships>
</file>

<file path=ppt/slides/_rels/slide21.xml.rels><?xml version="1.0" encoding="UTF-8" standalone="yes"?>
<Relationships xmlns="http://schemas.openxmlformats.org/package/2006/relationships"><Relationship Id="rId8" Type="http://schemas.microsoft.com/office/2007/relationships/diagramDrawing" Target="../diagrams/drawing29.xml"/><Relationship Id="rId3" Type="http://schemas.openxmlformats.org/officeDocument/2006/relationships/image" Target="../media/image3.png"/><Relationship Id="rId7" Type="http://schemas.openxmlformats.org/officeDocument/2006/relationships/diagramColors" Target="../diagrams/colors29.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QuickStyle" Target="../diagrams/quickStyle29.xml"/><Relationship Id="rId5" Type="http://schemas.openxmlformats.org/officeDocument/2006/relationships/diagramLayout" Target="../diagrams/layout29.xml"/><Relationship Id="rId4" Type="http://schemas.openxmlformats.org/officeDocument/2006/relationships/diagramData" Target="../diagrams/data29.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diagramData" Target="../diagrams/data30.xml"/><Relationship Id="rId7" Type="http://schemas.microsoft.com/office/2007/relationships/diagramDrawing" Target="../diagrams/drawing30.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0.xml"/><Relationship Id="rId5" Type="http://schemas.openxmlformats.org/officeDocument/2006/relationships/diagramQuickStyle" Target="../diagrams/quickStyle30.xml"/><Relationship Id="rId4" Type="http://schemas.openxmlformats.org/officeDocument/2006/relationships/diagramLayout" Target="../diagrams/layout30.xml"/></Relationships>
</file>

<file path=ppt/slides/_rels/slide5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8" Type="http://schemas.microsoft.com/office/2007/relationships/diagramDrawing" Target="../diagrams/drawing5.xml"/><Relationship Id="rId13" Type="http://schemas.microsoft.com/office/2007/relationships/diagramDrawing" Target="../diagrams/drawing6.xml"/><Relationship Id="rId18" Type="http://schemas.microsoft.com/office/2007/relationships/diagramDrawing" Target="../diagrams/drawing7.xml"/><Relationship Id="rId3" Type="http://schemas.openxmlformats.org/officeDocument/2006/relationships/image" Target="../media/image3.png"/><Relationship Id="rId7" Type="http://schemas.openxmlformats.org/officeDocument/2006/relationships/diagramColors" Target="../diagrams/colors5.xml"/><Relationship Id="rId12" Type="http://schemas.openxmlformats.org/officeDocument/2006/relationships/diagramColors" Target="../diagrams/colors6.xml"/><Relationship Id="rId17" Type="http://schemas.openxmlformats.org/officeDocument/2006/relationships/diagramColors" Target="../diagrams/colors7.xml"/><Relationship Id="rId2" Type="http://schemas.openxmlformats.org/officeDocument/2006/relationships/notesSlide" Target="../notesSlides/notesSlide2.xml"/><Relationship Id="rId16" Type="http://schemas.openxmlformats.org/officeDocument/2006/relationships/diagramQuickStyle" Target="../diagrams/quickStyle7.xml"/><Relationship Id="rId1" Type="http://schemas.openxmlformats.org/officeDocument/2006/relationships/slideLayout" Target="../slideLayouts/slideLayout1.xml"/><Relationship Id="rId6" Type="http://schemas.openxmlformats.org/officeDocument/2006/relationships/diagramQuickStyle" Target="../diagrams/quickStyle5.xml"/><Relationship Id="rId11" Type="http://schemas.openxmlformats.org/officeDocument/2006/relationships/diagramQuickStyle" Target="../diagrams/quickStyle6.xml"/><Relationship Id="rId5" Type="http://schemas.openxmlformats.org/officeDocument/2006/relationships/diagramLayout" Target="../diagrams/layout5.xml"/><Relationship Id="rId15" Type="http://schemas.openxmlformats.org/officeDocument/2006/relationships/diagramLayout" Target="../diagrams/layout7.xml"/><Relationship Id="rId10" Type="http://schemas.openxmlformats.org/officeDocument/2006/relationships/diagramLayout" Target="../diagrams/layout6.xml"/><Relationship Id="rId4" Type="http://schemas.openxmlformats.org/officeDocument/2006/relationships/diagramData" Target="../diagrams/data5.xml"/><Relationship Id="rId9" Type="http://schemas.openxmlformats.org/officeDocument/2006/relationships/diagramData" Target="../diagrams/data6.xml"/><Relationship Id="rId14" Type="http://schemas.openxmlformats.org/officeDocument/2006/relationships/diagramData" Target="../diagrams/data7.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11.xml"/><Relationship Id="rId13" Type="http://schemas.openxmlformats.org/officeDocument/2006/relationships/image" Target="../media/image5.png"/><Relationship Id="rId3" Type="http://schemas.openxmlformats.org/officeDocument/2006/relationships/diagramData" Target="../diagrams/data10.xml"/><Relationship Id="rId7" Type="http://schemas.microsoft.com/office/2007/relationships/diagramDrawing" Target="../diagrams/drawing10.xml"/><Relationship Id="rId12" Type="http://schemas.microsoft.com/office/2007/relationships/diagramDrawing" Target="../diagrams/drawing1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0.xml"/><Relationship Id="rId11" Type="http://schemas.openxmlformats.org/officeDocument/2006/relationships/diagramColors" Target="../diagrams/colors11.xml"/><Relationship Id="rId5" Type="http://schemas.openxmlformats.org/officeDocument/2006/relationships/diagramQuickStyle" Target="../diagrams/quickStyle10.xml"/><Relationship Id="rId10" Type="http://schemas.openxmlformats.org/officeDocument/2006/relationships/diagramQuickStyle" Target="../diagrams/quickStyle11.xml"/><Relationship Id="rId4" Type="http://schemas.openxmlformats.org/officeDocument/2006/relationships/diagramLayout" Target="../diagrams/layout10.xml"/><Relationship Id="rId9" Type="http://schemas.openxmlformats.org/officeDocument/2006/relationships/diagramLayout" Target="../diagrams/layout11.xml"/><Relationship Id="rId14" Type="http://schemas.openxmlformats.org/officeDocument/2006/relationships/hyperlink" Target="https://github.com/SoutoElisio/Applied-Data-Science-Capstone/blob/main/Lab%201%20-%20SpaceX%20Data%20Collection-api.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1645183" y="4007865"/>
            <a:ext cx="2514600" cy="1323439"/>
          </a:xfrm>
          <a:prstGeom prst="rect">
            <a:avLst/>
          </a:prstGeom>
          <a:noFill/>
        </p:spPr>
        <p:txBody>
          <a:bodyPr wrap="square" lIns="91440" tIns="45720" rIns="91440" bIns="45720" rtlCol="0" anchor="t">
            <a:spAutoFit/>
          </a:bodyPr>
          <a:lstStyle/>
          <a:p>
            <a:r>
              <a:rPr lang="en-US" sz="2000" dirty="0">
                <a:solidFill>
                  <a:schemeClr val="bg2"/>
                </a:solidFill>
                <a:latin typeface="Arial" panose="020B0604020202020204" pitchFamily="34" charset="0"/>
                <a:ea typeface="SF Pro" pitchFamily="2" charset="0"/>
                <a:cs typeface="Arial" panose="020B0604020202020204" pitchFamily="34" charset="0"/>
              </a:rPr>
              <a:t>Elísio Henrique Borges dos Santos </a:t>
            </a:r>
            <a:r>
              <a:rPr lang="en-US" sz="2000" dirty="0" err="1">
                <a:solidFill>
                  <a:schemeClr val="bg2"/>
                </a:solidFill>
                <a:latin typeface="Arial" panose="020B0604020202020204" pitchFamily="34" charset="0"/>
                <a:ea typeface="SF Pro" pitchFamily="2" charset="0"/>
                <a:cs typeface="Arial" panose="020B0604020202020204" pitchFamily="34" charset="0"/>
              </a:rPr>
              <a:t>Souto</a:t>
            </a:r>
            <a:endParaRPr lang="en-US" sz="2000" dirty="0">
              <a:solidFill>
                <a:schemeClr val="bg2"/>
              </a:solidFill>
              <a:latin typeface="Arial" panose="020B0604020202020204" pitchFamily="34" charset="0"/>
              <a:ea typeface="SF Pro" pitchFamily="2" charset="0"/>
              <a:cs typeface="Arial" panose="020B0604020202020204" pitchFamily="34" charset="0"/>
            </a:endParaRPr>
          </a:p>
          <a:p>
            <a:r>
              <a:rPr lang="en-US" sz="2000" dirty="0">
                <a:solidFill>
                  <a:schemeClr val="bg2"/>
                </a:solidFill>
                <a:latin typeface="Arial" panose="020B0604020202020204" pitchFamily="34" charset="0"/>
                <a:ea typeface="SF Pro" pitchFamily="2" charset="0"/>
                <a:cs typeface="Arial" panose="020B0604020202020204" pitchFamily="34" charset="0"/>
              </a:rPr>
              <a:t>26/11/2023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TextBox 2">
            <a:extLst>
              <a:ext uri="{FF2B5EF4-FFF2-40B4-BE49-F238E27FC236}">
                <a16:creationId xmlns:a16="http://schemas.microsoft.com/office/drawing/2014/main" id="{F8B0102B-83BB-00F6-0A13-B66184D5DEFD}"/>
              </a:ext>
            </a:extLst>
          </p:cNvPr>
          <p:cNvSpPr txBox="1"/>
          <p:nvPr/>
        </p:nvSpPr>
        <p:spPr>
          <a:xfrm>
            <a:off x="274320" y="1465141"/>
            <a:ext cx="7388352" cy="1384995"/>
          </a:xfrm>
          <a:prstGeom prst="rect">
            <a:avLst/>
          </a:prstGeom>
          <a:noFill/>
        </p:spPr>
        <p:txBody>
          <a:bodyPr wrap="square" rtlCol="0">
            <a:spAutoFit/>
          </a:bodyPr>
          <a:lstStyle/>
          <a:p>
            <a:r>
              <a:rPr lang="en-US" sz="2800" b="1" dirty="0">
                <a:solidFill>
                  <a:schemeClr val="bg1">
                    <a:lumMod val="95000"/>
                  </a:schemeClr>
                </a:solidFill>
                <a:latin typeface="Arial" panose="020B0604020202020204" pitchFamily="34" charset="0"/>
                <a:cs typeface="Arial" panose="020B0604020202020204" pitchFamily="34" charset="0"/>
              </a:rPr>
              <a:t>Revolutionizing Space Launch Economics: Predicting Falcon 9 First Stage Reusability with Data Science</a:t>
            </a:r>
            <a:endParaRPr lang="pt-BR" sz="2800" b="1" dirty="0">
              <a:solidFill>
                <a:schemeClr val="bg1">
                  <a:lumMod val="9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p>
        </p:txBody>
      </p:sp>
      <p:graphicFrame>
        <p:nvGraphicFramePr>
          <p:cNvPr id="5" name="Diagram 4">
            <a:extLst>
              <a:ext uri="{FF2B5EF4-FFF2-40B4-BE49-F238E27FC236}">
                <a16:creationId xmlns:a16="http://schemas.microsoft.com/office/drawing/2014/main" id="{09B98C57-4797-3E5B-E16C-96ADFE4EDC77}"/>
              </a:ext>
            </a:extLst>
          </p:cNvPr>
          <p:cNvGraphicFramePr/>
          <p:nvPr>
            <p:extLst>
              <p:ext uri="{D42A27DB-BD31-4B8C-83A1-F6EECF244321}">
                <p14:modId xmlns:p14="http://schemas.microsoft.com/office/powerpoint/2010/main" val="3938259723"/>
              </p:ext>
            </p:extLst>
          </p:nvPr>
        </p:nvGraphicFramePr>
        <p:xfrm>
          <a:off x="1775492" y="1334708"/>
          <a:ext cx="8128000" cy="21149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9" name="Diagram 8">
            <a:extLst>
              <a:ext uri="{FF2B5EF4-FFF2-40B4-BE49-F238E27FC236}">
                <a16:creationId xmlns:a16="http://schemas.microsoft.com/office/drawing/2014/main" id="{FE82583E-5B18-62C6-D46D-82F5BC6ABF91}"/>
              </a:ext>
            </a:extLst>
          </p:cNvPr>
          <p:cNvGraphicFramePr/>
          <p:nvPr>
            <p:extLst>
              <p:ext uri="{D42A27DB-BD31-4B8C-83A1-F6EECF244321}">
                <p14:modId xmlns:p14="http://schemas.microsoft.com/office/powerpoint/2010/main" val="3762929189"/>
              </p:ext>
            </p:extLst>
          </p:nvPr>
        </p:nvGraphicFramePr>
        <p:xfrm>
          <a:off x="2032000" y="3910598"/>
          <a:ext cx="8054372" cy="222773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12" name="Picture 11">
            <a:extLst>
              <a:ext uri="{FF2B5EF4-FFF2-40B4-BE49-F238E27FC236}">
                <a16:creationId xmlns:a16="http://schemas.microsoft.com/office/drawing/2014/main" id="{B5493198-E4F6-F61C-EFDC-93AD7D121EBC}"/>
              </a:ext>
            </a:extLst>
          </p:cNvPr>
          <p:cNvPicPr>
            <a:picLocks noChangeAspect="1"/>
          </p:cNvPicPr>
          <p:nvPr/>
        </p:nvPicPr>
        <p:blipFill>
          <a:blip r:embed="rId13"/>
          <a:stretch>
            <a:fillRect/>
          </a:stretch>
        </p:blipFill>
        <p:spPr>
          <a:xfrm rot="5400000">
            <a:off x="9065523" y="3416955"/>
            <a:ext cx="487217" cy="566944"/>
          </a:xfrm>
          <a:prstGeom prst="rect">
            <a:avLst/>
          </a:prstGeom>
        </p:spPr>
      </p:pic>
      <p:sp>
        <p:nvSpPr>
          <p:cNvPr id="13" name="TextBox 12">
            <a:extLst>
              <a:ext uri="{FF2B5EF4-FFF2-40B4-BE49-F238E27FC236}">
                <a16:creationId xmlns:a16="http://schemas.microsoft.com/office/drawing/2014/main" id="{6BBEA796-36CF-D3AB-7E18-D7BCFF0DD3E9}"/>
              </a:ext>
            </a:extLst>
          </p:cNvPr>
          <p:cNvSpPr txBox="1"/>
          <p:nvPr/>
        </p:nvSpPr>
        <p:spPr>
          <a:xfrm>
            <a:off x="1097280" y="3377261"/>
            <a:ext cx="7617492" cy="584775"/>
          </a:xfrm>
          <a:prstGeom prst="rect">
            <a:avLst/>
          </a:prstGeom>
          <a:noFill/>
        </p:spPr>
        <p:txBody>
          <a:bodyPr wrap="square" rtlCol="0">
            <a:spAutoFit/>
          </a:bodyPr>
          <a:lstStyle/>
          <a:p>
            <a:pPr algn="ctr"/>
            <a:r>
              <a:rPr lang="en-US" sz="3200" dirty="0">
                <a:hlinkClick r:id="rId14"/>
              </a:rPr>
              <a:t>GitHub URL: Data Collection - Web Scraping</a:t>
            </a:r>
            <a:endParaRPr lang="pt-BR" sz="3600" dirty="0"/>
          </a:p>
        </p:txBody>
      </p:sp>
    </p:spTree>
    <p:extLst>
      <p:ext uri="{BB962C8B-B14F-4D97-AF65-F5344CB8AC3E}">
        <p14:creationId xmlns:p14="http://schemas.microsoft.com/office/powerpoint/2010/main" val="1308799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39100"/>
            <a:ext cx="10515600" cy="2234311"/>
          </a:xfrm>
          <a:prstGeom prst="rect">
            <a:avLst/>
          </a:prstGeom>
        </p:spPr>
        <p:txBody>
          <a:bodyPr/>
          <a:lstStyle/>
          <a:p>
            <a:pPr marL="0" indent="0" algn="just">
              <a:buNone/>
            </a:pPr>
            <a:r>
              <a:rPr lang="en-US" sz="2200" dirty="0">
                <a:solidFill>
                  <a:schemeClr val="accent3">
                    <a:lumMod val="25000"/>
                  </a:schemeClr>
                </a:solidFill>
                <a:latin typeface="Arial" panose="020B0604020202020204" pitchFamily="34" charset="0"/>
                <a:cs typeface="Arial" panose="020B0604020202020204" pitchFamily="34" charset="0"/>
              </a:rPr>
              <a:t>In this lab, Exploratory Data Analysis (EDA) is conducted to identify patterns in the data and establish labels for training supervised models. The dataset includes various cases where booster landings were unsuccessful, differentiated by outcomes such as True Ocean, False Ocean, True RTLS, False RTLS, True ASDS, and False ASDS, each signifying different landing scenarios. The primary objective is to convert these outcomes into Training Labels, where 1 indicates a successful booster landing, and 0 denotes an unsuccessful landing.</a:t>
            </a:r>
            <a:endParaRPr lang="en-US" dirty="0">
              <a:latin typeface="Arial" panose="020B0604020202020204" pitchFamily="34" charset="0"/>
              <a:cs typeface="Arial" panose="020B0604020202020204" pitchFamily="34" charset="0"/>
            </a:endParaRP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3" name="Diagram 2">
            <a:extLst>
              <a:ext uri="{FF2B5EF4-FFF2-40B4-BE49-F238E27FC236}">
                <a16:creationId xmlns:a16="http://schemas.microsoft.com/office/drawing/2014/main" id="{49273B80-3C29-646E-0F35-70B1D9CDBA47}"/>
              </a:ext>
            </a:extLst>
          </p:cNvPr>
          <p:cNvGraphicFramePr/>
          <p:nvPr>
            <p:extLst>
              <p:ext uri="{D42A27DB-BD31-4B8C-83A1-F6EECF244321}">
                <p14:modId xmlns:p14="http://schemas.microsoft.com/office/powerpoint/2010/main" val="2695815184"/>
              </p:ext>
            </p:extLst>
          </p:nvPr>
        </p:nvGraphicFramePr>
        <p:xfrm>
          <a:off x="906389" y="3289364"/>
          <a:ext cx="10551583" cy="28919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905728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3" name="Diagram 2">
            <a:extLst>
              <a:ext uri="{FF2B5EF4-FFF2-40B4-BE49-F238E27FC236}">
                <a16:creationId xmlns:a16="http://schemas.microsoft.com/office/drawing/2014/main" id="{49273B80-3C29-646E-0F35-70B1D9CDBA47}"/>
              </a:ext>
            </a:extLst>
          </p:cNvPr>
          <p:cNvGraphicFramePr/>
          <p:nvPr>
            <p:extLst>
              <p:ext uri="{D42A27DB-BD31-4B8C-83A1-F6EECF244321}">
                <p14:modId xmlns:p14="http://schemas.microsoft.com/office/powerpoint/2010/main" val="3204708363"/>
              </p:ext>
            </p:extLst>
          </p:nvPr>
        </p:nvGraphicFramePr>
        <p:xfrm>
          <a:off x="384048" y="1489337"/>
          <a:ext cx="11484864" cy="46489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74235"/>
            <a:ext cx="10687962" cy="2788735"/>
          </a:xfrm>
          <a:prstGeom prst="rect">
            <a:avLst/>
          </a:prstGeom>
        </p:spPr>
        <p:txBody>
          <a:bodyPr lIns="91440" tIns="45720" rIns="91440" bIns="45720" anchor="t"/>
          <a:lstStyle/>
          <a:p>
            <a:pPr marL="0" indent="0" algn="just">
              <a:lnSpc>
                <a:spcPct val="100000"/>
              </a:lnSpc>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Various charts were plotted in the analysis, including Flight Number vs. Payload Mass, Flight Number vs. Launch Site, Payload Mass vs. Launch Site, Orbit Type vs. Success Rate, Flight Number vs. Orbit Type, Payload Mass vs. Orbit Type, and Success Rate Yearly Trend. These charts were chosen to visually explore relationships and patterns within the data. Scatter plots were employed to examine correlations between variables, bar charts to compare categorical data, line charts to observe trends over time, and collectively, they provided a comprehensive visual representation of key insights and trends in the dataset.</a:t>
            </a:r>
            <a:endParaRPr lang="en-US" dirty="0">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7" name="TextBox 6">
            <a:extLst>
              <a:ext uri="{FF2B5EF4-FFF2-40B4-BE49-F238E27FC236}">
                <a16:creationId xmlns:a16="http://schemas.microsoft.com/office/drawing/2014/main" id="{8B1D2E62-745B-3BED-B104-9D82FF3E379E}"/>
              </a:ext>
            </a:extLst>
          </p:cNvPr>
          <p:cNvSpPr txBox="1"/>
          <p:nvPr/>
        </p:nvSpPr>
        <p:spPr>
          <a:xfrm>
            <a:off x="950975" y="4846319"/>
            <a:ext cx="10334635" cy="584775"/>
          </a:xfrm>
          <a:prstGeom prst="rect">
            <a:avLst/>
          </a:prstGeom>
          <a:noFill/>
        </p:spPr>
        <p:txBody>
          <a:bodyPr wrap="square" rtlCol="0">
            <a:spAutoFit/>
          </a:bodyPr>
          <a:lstStyle/>
          <a:p>
            <a:pPr algn="ctr"/>
            <a:r>
              <a:rPr lang="pt-BR" sz="3200" dirty="0">
                <a:hlinkClick r:id="rId3"/>
              </a:rPr>
              <a:t>GitHub URL: </a:t>
            </a:r>
            <a:r>
              <a:rPr lang="pt-BR" sz="3200" dirty="0" err="1">
                <a:hlinkClick r:id="rId3"/>
              </a:rPr>
              <a:t>Exploratory</a:t>
            </a:r>
            <a:r>
              <a:rPr lang="pt-BR" sz="3200" dirty="0">
                <a:hlinkClick r:id="rId3"/>
              </a:rPr>
              <a:t> Data </a:t>
            </a:r>
            <a:r>
              <a:rPr lang="pt-BR" sz="3200" dirty="0" err="1">
                <a:hlinkClick r:id="rId3"/>
              </a:rPr>
              <a:t>Analysis</a:t>
            </a:r>
            <a:r>
              <a:rPr lang="pt-BR" sz="3200" dirty="0">
                <a:hlinkClick r:id="rId3"/>
              </a:rPr>
              <a:t> – Data </a:t>
            </a:r>
            <a:r>
              <a:rPr lang="pt-BR" sz="3200" dirty="0" err="1">
                <a:hlinkClick r:id="rId3"/>
              </a:rPr>
              <a:t>Visualization</a:t>
            </a:r>
            <a:r>
              <a:rPr lang="pt-BR" sz="3200" dirty="0"/>
              <a:t>  </a:t>
            </a:r>
          </a:p>
        </p:txBody>
      </p:sp>
    </p:spTree>
    <p:extLst>
      <p:ext uri="{BB962C8B-B14F-4D97-AF65-F5344CB8AC3E}">
        <p14:creationId xmlns:p14="http://schemas.microsoft.com/office/powerpoint/2010/main" val="1649116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EF34D0E0-56AF-C782-2CB0-253CBE0A39F1}"/>
              </a:ext>
            </a:extLst>
          </p:cNvPr>
          <p:cNvPicPr>
            <a:picLocks noChangeAspect="1"/>
          </p:cNvPicPr>
          <p:nvPr/>
        </p:nvPicPr>
        <p:blipFill>
          <a:blip r:embed="rId3"/>
          <a:stretch>
            <a:fillRect/>
          </a:stretch>
        </p:blipFill>
        <p:spPr>
          <a:xfrm>
            <a:off x="770011" y="4078225"/>
            <a:ext cx="10515600" cy="1773936"/>
          </a:xfrm>
          <a:prstGeom prst="rect">
            <a:avLst/>
          </a:prstGeom>
        </p:spPr>
      </p:pic>
      <p:pic>
        <p:nvPicPr>
          <p:cNvPr id="8" name="Picture 7">
            <a:extLst>
              <a:ext uri="{FF2B5EF4-FFF2-40B4-BE49-F238E27FC236}">
                <a16:creationId xmlns:a16="http://schemas.microsoft.com/office/drawing/2014/main" id="{1EEA54D4-3E0C-4B5D-74B3-F6FC6B5EB5A4}"/>
              </a:ext>
            </a:extLst>
          </p:cNvPr>
          <p:cNvPicPr>
            <a:picLocks noChangeAspect="1"/>
          </p:cNvPicPr>
          <p:nvPr/>
        </p:nvPicPr>
        <p:blipFill>
          <a:blip r:embed="rId4"/>
          <a:stretch>
            <a:fillRect/>
          </a:stretch>
        </p:blipFill>
        <p:spPr>
          <a:xfrm>
            <a:off x="770011" y="1585273"/>
            <a:ext cx="2393755" cy="2389005"/>
          </a:xfrm>
          <a:prstGeom prst="rect">
            <a:avLst/>
          </a:prstGeom>
        </p:spPr>
      </p:pic>
      <p:pic>
        <p:nvPicPr>
          <p:cNvPr id="10" name="Picture 9">
            <a:extLst>
              <a:ext uri="{FF2B5EF4-FFF2-40B4-BE49-F238E27FC236}">
                <a16:creationId xmlns:a16="http://schemas.microsoft.com/office/drawing/2014/main" id="{15E9538B-0989-138A-6B47-F033DAA87D1D}"/>
              </a:ext>
            </a:extLst>
          </p:cNvPr>
          <p:cNvPicPr>
            <a:picLocks noChangeAspect="1"/>
          </p:cNvPicPr>
          <p:nvPr/>
        </p:nvPicPr>
        <p:blipFill>
          <a:blip r:embed="rId5"/>
          <a:stretch>
            <a:fillRect/>
          </a:stretch>
        </p:blipFill>
        <p:spPr>
          <a:xfrm>
            <a:off x="6027811" y="1389884"/>
            <a:ext cx="3366666" cy="2584394"/>
          </a:xfrm>
          <a:prstGeom prst="rect">
            <a:avLst/>
          </a:prstGeom>
        </p:spPr>
      </p:pic>
      <p:sp>
        <p:nvSpPr>
          <p:cNvPr id="11" name="TextBox 10">
            <a:extLst>
              <a:ext uri="{FF2B5EF4-FFF2-40B4-BE49-F238E27FC236}">
                <a16:creationId xmlns:a16="http://schemas.microsoft.com/office/drawing/2014/main" id="{83D2F4CD-9EE0-070A-2D61-1069885FA8B1}"/>
              </a:ext>
            </a:extLst>
          </p:cNvPr>
          <p:cNvSpPr txBox="1"/>
          <p:nvPr/>
        </p:nvSpPr>
        <p:spPr>
          <a:xfrm>
            <a:off x="3182083" y="1585273"/>
            <a:ext cx="1682554" cy="923330"/>
          </a:xfrm>
          <a:prstGeom prst="rect">
            <a:avLst/>
          </a:prstGeom>
          <a:noFill/>
        </p:spPr>
        <p:txBody>
          <a:bodyPr wrap="square" rtlCol="0">
            <a:spAutoFit/>
          </a:bodyPr>
          <a:lstStyle/>
          <a:p>
            <a:pPr algn="just"/>
            <a:r>
              <a:rPr lang="pt-BR" dirty="0"/>
              <a:t>1.1. Bar </a:t>
            </a:r>
            <a:r>
              <a:rPr lang="pt-BR" dirty="0" err="1"/>
              <a:t>chart</a:t>
            </a:r>
            <a:r>
              <a:rPr lang="pt-BR" dirty="0"/>
              <a:t> - Orbit </a:t>
            </a:r>
            <a:r>
              <a:rPr lang="pt-BR" dirty="0" err="1"/>
              <a:t>Type</a:t>
            </a:r>
            <a:r>
              <a:rPr lang="pt-BR" dirty="0"/>
              <a:t> </a:t>
            </a:r>
            <a:r>
              <a:rPr lang="pt-BR" dirty="0" err="1"/>
              <a:t>vs</a:t>
            </a:r>
            <a:r>
              <a:rPr lang="pt-BR" dirty="0"/>
              <a:t> </a:t>
            </a:r>
            <a:r>
              <a:rPr lang="pt-BR" dirty="0" err="1"/>
              <a:t>Success</a:t>
            </a:r>
            <a:r>
              <a:rPr lang="pt-BR" dirty="0"/>
              <a:t> Rate </a:t>
            </a:r>
          </a:p>
        </p:txBody>
      </p:sp>
      <p:sp>
        <p:nvSpPr>
          <p:cNvPr id="12" name="TextBox 11">
            <a:extLst>
              <a:ext uri="{FF2B5EF4-FFF2-40B4-BE49-F238E27FC236}">
                <a16:creationId xmlns:a16="http://schemas.microsoft.com/office/drawing/2014/main" id="{94E9525C-8DE7-2695-E341-527965469DC8}"/>
              </a:ext>
            </a:extLst>
          </p:cNvPr>
          <p:cNvSpPr txBox="1"/>
          <p:nvPr/>
        </p:nvSpPr>
        <p:spPr>
          <a:xfrm>
            <a:off x="9394477" y="1350817"/>
            <a:ext cx="1536433" cy="923330"/>
          </a:xfrm>
          <a:prstGeom prst="rect">
            <a:avLst/>
          </a:prstGeom>
          <a:noFill/>
        </p:spPr>
        <p:txBody>
          <a:bodyPr wrap="square" rtlCol="0">
            <a:spAutoFit/>
          </a:bodyPr>
          <a:lstStyle/>
          <a:p>
            <a:pPr algn="just"/>
            <a:r>
              <a:rPr lang="pt-BR" dirty="0"/>
              <a:t>1.2. </a:t>
            </a:r>
            <a:r>
              <a:rPr lang="pt-BR" dirty="0" err="1"/>
              <a:t>Line</a:t>
            </a:r>
            <a:r>
              <a:rPr lang="pt-BR" dirty="0"/>
              <a:t> </a:t>
            </a:r>
            <a:r>
              <a:rPr lang="pt-BR" dirty="0" err="1"/>
              <a:t>chart</a:t>
            </a:r>
            <a:r>
              <a:rPr lang="pt-BR" dirty="0"/>
              <a:t> – Year </a:t>
            </a:r>
            <a:r>
              <a:rPr lang="pt-BR" dirty="0" err="1"/>
              <a:t>vs</a:t>
            </a:r>
            <a:r>
              <a:rPr lang="pt-BR" dirty="0"/>
              <a:t> </a:t>
            </a:r>
            <a:r>
              <a:rPr lang="pt-BR" dirty="0" err="1"/>
              <a:t>Success</a:t>
            </a:r>
            <a:r>
              <a:rPr lang="pt-BR" dirty="0"/>
              <a:t> Rate</a:t>
            </a:r>
          </a:p>
        </p:txBody>
      </p:sp>
      <p:sp>
        <p:nvSpPr>
          <p:cNvPr id="13" name="TextBox 12">
            <a:extLst>
              <a:ext uri="{FF2B5EF4-FFF2-40B4-BE49-F238E27FC236}">
                <a16:creationId xmlns:a16="http://schemas.microsoft.com/office/drawing/2014/main" id="{A03135A3-A475-C4F1-3B7E-C529C6A6E16C}"/>
              </a:ext>
            </a:extLst>
          </p:cNvPr>
          <p:cNvSpPr txBox="1"/>
          <p:nvPr/>
        </p:nvSpPr>
        <p:spPr>
          <a:xfrm>
            <a:off x="4023360" y="5879270"/>
            <a:ext cx="4691412" cy="369332"/>
          </a:xfrm>
          <a:prstGeom prst="rect">
            <a:avLst/>
          </a:prstGeom>
          <a:noFill/>
        </p:spPr>
        <p:txBody>
          <a:bodyPr wrap="square" rtlCol="0">
            <a:spAutoFit/>
          </a:bodyPr>
          <a:lstStyle/>
          <a:p>
            <a:pPr algn="just"/>
            <a:r>
              <a:rPr lang="pt-BR" dirty="0"/>
              <a:t>1.3. </a:t>
            </a:r>
            <a:r>
              <a:rPr lang="pt-BR" dirty="0" err="1"/>
              <a:t>Scatter</a:t>
            </a:r>
            <a:r>
              <a:rPr lang="pt-BR" dirty="0"/>
              <a:t> </a:t>
            </a:r>
            <a:r>
              <a:rPr lang="pt-BR" dirty="0" err="1"/>
              <a:t>plot</a:t>
            </a:r>
            <a:r>
              <a:rPr lang="pt-BR" dirty="0"/>
              <a:t> - </a:t>
            </a:r>
            <a:r>
              <a:rPr lang="pt-BR" dirty="0" err="1"/>
              <a:t>Flight</a:t>
            </a:r>
            <a:r>
              <a:rPr lang="pt-BR" dirty="0"/>
              <a:t> </a:t>
            </a:r>
            <a:r>
              <a:rPr lang="pt-BR" dirty="0" err="1"/>
              <a:t>Number</a:t>
            </a:r>
            <a:r>
              <a:rPr lang="pt-BR" dirty="0"/>
              <a:t> </a:t>
            </a:r>
            <a:r>
              <a:rPr lang="pt-BR" dirty="0" err="1"/>
              <a:t>vs</a:t>
            </a:r>
            <a:r>
              <a:rPr lang="pt-BR" dirty="0"/>
              <a:t> </a:t>
            </a:r>
            <a:r>
              <a:rPr lang="pt-BR" dirty="0" err="1"/>
              <a:t>Launch</a:t>
            </a:r>
            <a:r>
              <a:rPr lang="pt-BR" dirty="0"/>
              <a:t> </a:t>
            </a:r>
            <a:r>
              <a:rPr lang="pt-BR" dirty="0" err="1"/>
              <a:t>Size</a:t>
            </a:r>
            <a:r>
              <a:rPr lang="pt-BR" dirty="0"/>
              <a:t> </a:t>
            </a:r>
          </a:p>
        </p:txBody>
      </p:sp>
    </p:spTree>
    <p:extLst>
      <p:ext uri="{BB962C8B-B14F-4D97-AF65-F5344CB8AC3E}">
        <p14:creationId xmlns:p14="http://schemas.microsoft.com/office/powerpoint/2010/main" val="779971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numCol="2" anchor="t"/>
          <a:lstStyle/>
          <a:p>
            <a:r>
              <a:rPr lang="en-US" sz="2000" dirty="0">
                <a:latin typeface="Arial" panose="020B0604020202020204" pitchFamily="34" charset="0"/>
                <a:cs typeface="Arial" panose="020B0604020202020204" pitchFamily="34" charset="0"/>
              </a:rPr>
              <a:t>Displayed unique launch site names in the space mission.</a:t>
            </a:r>
          </a:p>
          <a:p>
            <a:r>
              <a:rPr lang="en-US" sz="2000" dirty="0">
                <a:latin typeface="Arial" panose="020B0604020202020204" pitchFamily="34" charset="0"/>
                <a:cs typeface="Arial" panose="020B0604020202020204" pitchFamily="34" charset="0"/>
              </a:rPr>
              <a:t>Displayed 5 records where launch sites begin with the string ‘CCA.'</a:t>
            </a:r>
          </a:p>
          <a:p>
            <a:r>
              <a:rPr lang="en-US" sz="2000" dirty="0">
                <a:latin typeface="Arial" panose="020B0604020202020204" pitchFamily="34" charset="0"/>
                <a:cs typeface="Arial" panose="020B0604020202020204" pitchFamily="34" charset="0"/>
              </a:rPr>
              <a:t>Displayed the total payload mass carried by NASA (CRS) boosters.</a:t>
            </a:r>
          </a:p>
          <a:p>
            <a:r>
              <a:rPr lang="en-US" sz="2000" dirty="0">
                <a:latin typeface="Arial" panose="020B0604020202020204" pitchFamily="34" charset="0"/>
                <a:cs typeface="Arial" panose="020B0604020202020204" pitchFamily="34" charset="0"/>
              </a:rPr>
              <a:t>Displayed the average payload mass carried by booster version F9 v1.1.</a:t>
            </a:r>
          </a:p>
          <a:p>
            <a:r>
              <a:rPr lang="en-US" sz="2000" dirty="0">
                <a:latin typeface="Arial" panose="020B0604020202020204" pitchFamily="34" charset="0"/>
                <a:cs typeface="Arial" panose="020B0604020202020204" pitchFamily="34" charset="0"/>
              </a:rPr>
              <a:t>Listed the date of the first successful ground pad landing outcome.</a:t>
            </a:r>
          </a:p>
          <a:p>
            <a:r>
              <a:rPr lang="en-US" sz="2000" dirty="0">
                <a:latin typeface="Arial" panose="020B0604020202020204" pitchFamily="34" charset="0"/>
                <a:cs typeface="Arial" panose="020B0604020202020204" pitchFamily="34" charset="0"/>
              </a:rPr>
              <a:t>Listed names of boosters with success on a drone ship and payload mass between 4000 and 6000.</a:t>
            </a:r>
          </a:p>
          <a:p>
            <a:r>
              <a:rPr lang="en-US" sz="2000" dirty="0">
                <a:latin typeface="Arial" panose="020B0604020202020204" pitchFamily="34" charset="0"/>
                <a:cs typeface="Arial" panose="020B0604020202020204" pitchFamily="34" charset="0"/>
              </a:rPr>
              <a:t>Listed the total number of successful and failed mission outcomes.</a:t>
            </a:r>
          </a:p>
          <a:p>
            <a:r>
              <a:rPr lang="en-US" sz="2000" dirty="0">
                <a:latin typeface="Arial" panose="020B0604020202020204" pitchFamily="34" charset="0"/>
                <a:cs typeface="Arial" panose="020B0604020202020204" pitchFamily="34" charset="0"/>
              </a:rPr>
              <a:t>Listed the names of booster versions carrying the maximum payload mass.</a:t>
            </a:r>
          </a:p>
          <a:p>
            <a:r>
              <a:rPr lang="en-US" sz="2000" dirty="0">
                <a:latin typeface="Arial" panose="020B0604020202020204" pitchFamily="34" charset="0"/>
                <a:cs typeface="Arial" panose="020B0604020202020204" pitchFamily="34" charset="0"/>
              </a:rPr>
              <a:t>Listed failed landing outcomes on a drone ship, along with booster versions and launch site names for 2015.</a:t>
            </a:r>
          </a:p>
          <a:p>
            <a:r>
              <a:rPr lang="en-US" sz="2000" dirty="0">
                <a:latin typeface="Arial" panose="020B0604020202020204" pitchFamily="34" charset="0"/>
                <a:cs typeface="Arial" panose="020B0604020202020204" pitchFamily="34" charset="0"/>
              </a:rPr>
              <a:t>Ranked the count of landing outcomes between June 4, 2010, and March 20, 2017, in descending order.</a:t>
            </a:r>
          </a:p>
          <a:p>
            <a:endParaRPr lang="en-US" sz="2000" dirty="0">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56C6D553-EF7F-23DE-CAA0-0BFE24B84F79}"/>
              </a:ext>
            </a:extLst>
          </p:cNvPr>
          <p:cNvSpPr txBox="1"/>
          <p:nvPr/>
        </p:nvSpPr>
        <p:spPr>
          <a:xfrm>
            <a:off x="5642804" y="5306697"/>
            <a:ext cx="5925312" cy="446276"/>
          </a:xfrm>
          <a:prstGeom prst="rect">
            <a:avLst/>
          </a:prstGeom>
          <a:noFill/>
        </p:spPr>
        <p:txBody>
          <a:bodyPr wrap="square" rtlCol="0">
            <a:spAutoFit/>
          </a:bodyPr>
          <a:lstStyle/>
          <a:p>
            <a:pPr algn="just"/>
            <a:r>
              <a:rPr lang="pt-BR" sz="2300" dirty="0">
                <a:hlinkClick r:id="rId3"/>
              </a:rPr>
              <a:t>GitHub URL: </a:t>
            </a:r>
            <a:r>
              <a:rPr lang="pt-BR" sz="2300" dirty="0" err="1">
                <a:hlinkClick r:id="rId3"/>
              </a:rPr>
              <a:t>Exploratory</a:t>
            </a:r>
            <a:r>
              <a:rPr lang="pt-BR" sz="2300" dirty="0">
                <a:hlinkClick r:id="rId3"/>
              </a:rPr>
              <a:t> Data </a:t>
            </a:r>
            <a:r>
              <a:rPr lang="pt-BR" sz="2300" dirty="0" err="1">
                <a:hlinkClick r:id="rId3"/>
              </a:rPr>
              <a:t>Analysis</a:t>
            </a:r>
            <a:r>
              <a:rPr lang="pt-BR" sz="2300" dirty="0">
                <a:hlinkClick r:id="rId3"/>
              </a:rPr>
              <a:t> </a:t>
            </a:r>
            <a:r>
              <a:rPr lang="pt-BR" sz="2300" dirty="0" err="1">
                <a:hlinkClick r:id="rId3"/>
              </a:rPr>
              <a:t>with</a:t>
            </a:r>
            <a:r>
              <a:rPr lang="pt-BR" sz="2300" dirty="0">
                <a:hlinkClick r:id="rId3"/>
              </a:rPr>
              <a:t> SQL</a:t>
            </a:r>
            <a:endParaRPr lang="pt-BR" sz="2300" dirty="0"/>
          </a:p>
        </p:txBody>
      </p:sp>
    </p:spTree>
    <p:extLst>
      <p:ext uri="{BB962C8B-B14F-4D97-AF65-F5344CB8AC3E}">
        <p14:creationId xmlns:p14="http://schemas.microsoft.com/office/powerpoint/2010/main" val="1578726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graphicFrame>
        <p:nvGraphicFramePr>
          <p:cNvPr id="6" name="Diagram 5">
            <a:extLst>
              <a:ext uri="{FF2B5EF4-FFF2-40B4-BE49-F238E27FC236}">
                <a16:creationId xmlns:a16="http://schemas.microsoft.com/office/drawing/2014/main" id="{6B53A95C-444D-3AAF-6C3C-94965EE74259}"/>
              </a:ext>
            </a:extLst>
          </p:cNvPr>
          <p:cNvGraphicFramePr/>
          <p:nvPr>
            <p:extLst>
              <p:ext uri="{D42A27DB-BD31-4B8C-83A1-F6EECF244321}">
                <p14:modId xmlns:p14="http://schemas.microsoft.com/office/powerpoint/2010/main" val="364630493"/>
              </p:ext>
            </p:extLst>
          </p:nvPr>
        </p:nvGraphicFramePr>
        <p:xfrm>
          <a:off x="586772" y="1489337"/>
          <a:ext cx="8128000" cy="46489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BDB10329-C3F6-48B3-4537-ACB8C66E95D1}"/>
              </a:ext>
            </a:extLst>
          </p:cNvPr>
          <p:cNvPicPr>
            <a:picLocks noChangeAspect="1"/>
          </p:cNvPicPr>
          <p:nvPr/>
        </p:nvPicPr>
        <p:blipFill>
          <a:blip r:embed="rId8"/>
          <a:stretch>
            <a:fillRect/>
          </a:stretch>
        </p:blipFill>
        <p:spPr>
          <a:xfrm>
            <a:off x="8952516" y="1828801"/>
            <a:ext cx="2943569" cy="2615184"/>
          </a:xfrm>
          <a:prstGeom prst="rect">
            <a:avLst/>
          </a:prstGeom>
        </p:spPr>
      </p:pic>
      <p:pic>
        <p:nvPicPr>
          <p:cNvPr id="10" name="Picture 9">
            <a:extLst>
              <a:ext uri="{FF2B5EF4-FFF2-40B4-BE49-F238E27FC236}">
                <a16:creationId xmlns:a16="http://schemas.microsoft.com/office/drawing/2014/main" id="{5C07832D-ADEB-66AB-60AE-E79EE79708E9}"/>
              </a:ext>
            </a:extLst>
          </p:cNvPr>
          <p:cNvPicPr>
            <a:picLocks noChangeAspect="1"/>
          </p:cNvPicPr>
          <p:nvPr/>
        </p:nvPicPr>
        <p:blipFill>
          <a:blip r:embed="rId9"/>
          <a:stretch>
            <a:fillRect/>
          </a:stretch>
        </p:blipFill>
        <p:spPr>
          <a:xfrm>
            <a:off x="8952515" y="4770750"/>
            <a:ext cx="2943569" cy="1254823"/>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graphicFrame>
        <p:nvGraphicFramePr>
          <p:cNvPr id="2" name="Diagram 1">
            <a:extLst>
              <a:ext uri="{FF2B5EF4-FFF2-40B4-BE49-F238E27FC236}">
                <a16:creationId xmlns:a16="http://schemas.microsoft.com/office/drawing/2014/main" id="{0CAE0259-7CAD-B838-587B-2AC47116B30C}"/>
              </a:ext>
            </a:extLst>
          </p:cNvPr>
          <p:cNvGraphicFramePr/>
          <p:nvPr>
            <p:extLst>
              <p:ext uri="{D42A27DB-BD31-4B8C-83A1-F6EECF244321}">
                <p14:modId xmlns:p14="http://schemas.microsoft.com/office/powerpoint/2010/main" val="755075272"/>
              </p:ext>
            </p:extLst>
          </p:nvPr>
        </p:nvGraphicFramePr>
        <p:xfrm>
          <a:off x="164592" y="1481327"/>
          <a:ext cx="11814048" cy="39684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8408FAFC-3BE6-44EB-1D9A-F16DC4ED4CF2}"/>
              </a:ext>
            </a:extLst>
          </p:cNvPr>
          <p:cNvSpPr txBox="1"/>
          <p:nvPr/>
        </p:nvSpPr>
        <p:spPr>
          <a:xfrm>
            <a:off x="770011" y="5449823"/>
            <a:ext cx="10515599" cy="646331"/>
          </a:xfrm>
          <a:prstGeom prst="rect">
            <a:avLst/>
          </a:prstGeom>
          <a:noFill/>
        </p:spPr>
        <p:txBody>
          <a:bodyPr wrap="square" rtlCol="0">
            <a:spAutoFit/>
          </a:bodyPr>
          <a:lstStyle/>
          <a:p>
            <a:pPr algn="ctr"/>
            <a:r>
              <a:rPr lang="pt-BR" sz="3600" dirty="0">
                <a:hlinkClick r:id="rId8"/>
              </a:rPr>
              <a:t>GitHub URL: </a:t>
            </a:r>
            <a:r>
              <a:rPr lang="pt-BR" sz="3600" dirty="0" err="1">
                <a:hlinkClick r:id="rId8"/>
              </a:rPr>
              <a:t>SpaceX</a:t>
            </a:r>
            <a:r>
              <a:rPr lang="pt-BR" sz="3600" dirty="0">
                <a:hlinkClick r:id="rId8"/>
              </a:rPr>
              <a:t> Dash App</a:t>
            </a:r>
            <a:endParaRPr lang="pt-BR" sz="3600" dirty="0"/>
          </a:p>
        </p:txBody>
      </p:sp>
    </p:spTree>
    <p:extLst>
      <p:ext uri="{BB962C8B-B14F-4D97-AF65-F5344CB8AC3E}">
        <p14:creationId xmlns:p14="http://schemas.microsoft.com/office/powerpoint/2010/main" val="16028988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5" name="Diagram 4">
            <a:extLst>
              <a:ext uri="{FF2B5EF4-FFF2-40B4-BE49-F238E27FC236}">
                <a16:creationId xmlns:a16="http://schemas.microsoft.com/office/drawing/2014/main" id="{09B98C57-4797-3E5B-E16C-96ADFE4EDC77}"/>
              </a:ext>
            </a:extLst>
          </p:cNvPr>
          <p:cNvGraphicFramePr/>
          <p:nvPr>
            <p:extLst>
              <p:ext uri="{D42A27DB-BD31-4B8C-83A1-F6EECF244321}">
                <p14:modId xmlns:p14="http://schemas.microsoft.com/office/powerpoint/2010/main" val="1359838596"/>
              </p:ext>
            </p:extLst>
          </p:nvPr>
        </p:nvGraphicFramePr>
        <p:xfrm>
          <a:off x="1775492" y="1334708"/>
          <a:ext cx="8128000" cy="21149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9" name="Diagram 8">
            <a:extLst>
              <a:ext uri="{FF2B5EF4-FFF2-40B4-BE49-F238E27FC236}">
                <a16:creationId xmlns:a16="http://schemas.microsoft.com/office/drawing/2014/main" id="{FE82583E-5B18-62C6-D46D-82F5BC6ABF91}"/>
              </a:ext>
            </a:extLst>
          </p:cNvPr>
          <p:cNvGraphicFramePr/>
          <p:nvPr>
            <p:extLst>
              <p:ext uri="{D42A27DB-BD31-4B8C-83A1-F6EECF244321}">
                <p14:modId xmlns:p14="http://schemas.microsoft.com/office/powerpoint/2010/main" val="543517506"/>
              </p:ext>
            </p:extLst>
          </p:nvPr>
        </p:nvGraphicFramePr>
        <p:xfrm>
          <a:off x="2000625" y="4091615"/>
          <a:ext cx="8054372" cy="222773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12" name="Picture 11">
            <a:extLst>
              <a:ext uri="{FF2B5EF4-FFF2-40B4-BE49-F238E27FC236}">
                <a16:creationId xmlns:a16="http://schemas.microsoft.com/office/drawing/2014/main" id="{B5493198-E4F6-F61C-EFDC-93AD7D121EBC}"/>
              </a:ext>
            </a:extLst>
          </p:cNvPr>
          <p:cNvPicPr>
            <a:picLocks noChangeAspect="1"/>
          </p:cNvPicPr>
          <p:nvPr/>
        </p:nvPicPr>
        <p:blipFill>
          <a:blip r:embed="rId13"/>
          <a:stretch>
            <a:fillRect/>
          </a:stretch>
        </p:blipFill>
        <p:spPr>
          <a:xfrm rot="5400000">
            <a:off x="9065523" y="3678564"/>
            <a:ext cx="487217" cy="566944"/>
          </a:xfrm>
          <a:prstGeom prst="rect">
            <a:avLst/>
          </a:prstGeom>
        </p:spPr>
      </p:pic>
      <p:sp>
        <p:nvSpPr>
          <p:cNvPr id="13" name="TextBox 12">
            <a:extLst>
              <a:ext uri="{FF2B5EF4-FFF2-40B4-BE49-F238E27FC236}">
                <a16:creationId xmlns:a16="http://schemas.microsoft.com/office/drawing/2014/main" id="{6BBEA796-36CF-D3AB-7E18-D7BCFF0DD3E9}"/>
              </a:ext>
            </a:extLst>
          </p:cNvPr>
          <p:cNvSpPr txBox="1"/>
          <p:nvPr/>
        </p:nvSpPr>
        <p:spPr>
          <a:xfrm>
            <a:off x="1097280" y="3632698"/>
            <a:ext cx="7617492" cy="584775"/>
          </a:xfrm>
          <a:prstGeom prst="rect">
            <a:avLst/>
          </a:prstGeom>
          <a:noFill/>
        </p:spPr>
        <p:txBody>
          <a:bodyPr wrap="square" rtlCol="0">
            <a:spAutoFit/>
          </a:bodyPr>
          <a:lstStyle/>
          <a:p>
            <a:pPr algn="ctr"/>
            <a:r>
              <a:rPr lang="en-US" sz="3200" dirty="0">
                <a:hlinkClick r:id="rId14"/>
              </a:rPr>
              <a:t>GitHub URL: Machine Learning Prediction</a:t>
            </a:r>
            <a:endParaRPr lang="pt-BR" sz="3600" dirty="0"/>
          </a:p>
        </p:txBody>
      </p:sp>
    </p:spTree>
    <p:extLst>
      <p:ext uri="{BB962C8B-B14F-4D97-AF65-F5344CB8AC3E}">
        <p14:creationId xmlns:p14="http://schemas.microsoft.com/office/powerpoint/2010/main" val="1806421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7627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graphicFrame>
        <p:nvGraphicFramePr>
          <p:cNvPr id="3" name="Diagram 2">
            <a:extLst>
              <a:ext uri="{FF2B5EF4-FFF2-40B4-BE49-F238E27FC236}">
                <a16:creationId xmlns:a16="http://schemas.microsoft.com/office/drawing/2014/main" id="{DD45EB9D-4325-0790-377E-34A638B94237}"/>
              </a:ext>
            </a:extLst>
          </p:cNvPr>
          <p:cNvGraphicFramePr/>
          <p:nvPr>
            <p:extLst>
              <p:ext uri="{D42A27DB-BD31-4B8C-83A1-F6EECF244321}">
                <p14:modId xmlns:p14="http://schemas.microsoft.com/office/powerpoint/2010/main" val="1249927245"/>
              </p:ext>
            </p:extLst>
          </p:nvPr>
        </p:nvGraphicFramePr>
        <p:xfrm>
          <a:off x="-363728" y="1539409"/>
          <a:ext cx="4460240" cy="306594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5" name="Diagram 4">
            <a:extLst>
              <a:ext uri="{FF2B5EF4-FFF2-40B4-BE49-F238E27FC236}">
                <a16:creationId xmlns:a16="http://schemas.microsoft.com/office/drawing/2014/main" id="{3CFD7A1E-B551-F192-0AB4-A3EAB16B890D}"/>
              </a:ext>
            </a:extLst>
          </p:cNvPr>
          <p:cNvGraphicFramePr/>
          <p:nvPr>
            <p:extLst>
              <p:ext uri="{D42A27DB-BD31-4B8C-83A1-F6EECF244321}">
                <p14:modId xmlns:p14="http://schemas.microsoft.com/office/powerpoint/2010/main" val="2113237111"/>
              </p:ext>
            </p:extLst>
          </p:nvPr>
        </p:nvGraphicFramePr>
        <p:xfrm>
          <a:off x="3458464" y="813174"/>
          <a:ext cx="3472688" cy="270933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6" name="Diagram 5">
            <a:extLst>
              <a:ext uri="{FF2B5EF4-FFF2-40B4-BE49-F238E27FC236}">
                <a16:creationId xmlns:a16="http://schemas.microsoft.com/office/drawing/2014/main" id="{01A2BF0D-07A7-761E-440D-025E6D81253C}"/>
              </a:ext>
            </a:extLst>
          </p:cNvPr>
          <p:cNvGraphicFramePr/>
          <p:nvPr>
            <p:extLst>
              <p:ext uri="{D42A27DB-BD31-4B8C-83A1-F6EECF244321}">
                <p14:modId xmlns:p14="http://schemas.microsoft.com/office/powerpoint/2010/main" val="118735110"/>
              </p:ext>
            </p:extLst>
          </p:nvPr>
        </p:nvGraphicFramePr>
        <p:xfrm>
          <a:off x="3162808" y="2627406"/>
          <a:ext cx="4064000" cy="2691185"/>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9" name="Diagram 8">
            <a:extLst>
              <a:ext uri="{FF2B5EF4-FFF2-40B4-BE49-F238E27FC236}">
                <a16:creationId xmlns:a16="http://schemas.microsoft.com/office/drawing/2014/main" id="{5D9B9E37-6076-150F-432A-55E5EA69B5A6}"/>
              </a:ext>
            </a:extLst>
          </p:cNvPr>
          <p:cNvGraphicFramePr/>
          <p:nvPr>
            <p:extLst>
              <p:ext uri="{D42A27DB-BD31-4B8C-83A1-F6EECF244321}">
                <p14:modId xmlns:p14="http://schemas.microsoft.com/office/powerpoint/2010/main" val="2909641760"/>
              </p:ext>
            </p:extLst>
          </p:nvPr>
        </p:nvGraphicFramePr>
        <p:xfrm>
          <a:off x="333725" y="4891761"/>
          <a:ext cx="3180080" cy="1532975"/>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graphicFrame>
        <p:nvGraphicFramePr>
          <p:cNvPr id="10" name="Diagram 9">
            <a:extLst>
              <a:ext uri="{FF2B5EF4-FFF2-40B4-BE49-F238E27FC236}">
                <a16:creationId xmlns:a16="http://schemas.microsoft.com/office/drawing/2014/main" id="{BC2C768C-63B4-F2C9-40CA-7AFA764D471C}"/>
              </a:ext>
            </a:extLst>
          </p:cNvPr>
          <p:cNvGraphicFramePr/>
          <p:nvPr>
            <p:extLst>
              <p:ext uri="{D42A27DB-BD31-4B8C-83A1-F6EECF244321}">
                <p14:modId xmlns:p14="http://schemas.microsoft.com/office/powerpoint/2010/main" val="2695255734"/>
              </p:ext>
            </p:extLst>
          </p:nvPr>
        </p:nvGraphicFramePr>
        <p:xfrm>
          <a:off x="6784964" y="1557697"/>
          <a:ext cx="5248539" cy="4487129"/>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graphicFrame>
        <p:nvGraphicFramePr>
          <p:cNvPr id="13" name="Diagram 12">
            <a:extLst>
              <a:ext uri="{FF2B5EF4-FFF2-40B4-BE49-F238E27FC236}">
                <a16:creationId xmlns:a16="http://schemas.microsoft.com/office/drawing/2014/main" id="{DE6529B7-3B26-2798-356D-960DF5B8A6D6}"/>
              </a:ext>
            </a:extLst>
          </p:cNvPr>
          <p:cNvGraphicFramePr/>
          <p:nvPr>
            <p:extLst>
              <p:ext uri="{D42A27DB-BD31-4B8C-83A1-F6EECF244321}">
                <p14:modId xmlns:p14="http://schemas.microsoft.com/office/powerpoint/2010/main" val="1182238284"/>
              </p:ext>
            </p:extLst>
          </p:nvPr>
        </p:nvGraphicFramePr>
        <p:xfrm>
          <a:off x="3608949" y="4166815"/>
          <a:ext cx="3667643" cy="2691185"/>
        </p:xfrm>
        <a:graphic>
          <a:graphicData uri="http://schemas.openxmlformats.org/drawingml/2006/diagram">
            <dgm:relIds xmlns:dgm="http://schemas.openxmlformats.org/drawingml/2006/diagram" xmlns:r="http://schemas.openxmlformats.org/officeDocument/2006/relationships" r:dm="rId29" r:lo="rId30" r:qs="rId31" r:cs="rId32"/>
          </a:graphicData>
        </a:graphic>
      </p:graphicFrame>
    </p:spTree>
    <p:extLst>
      <p:ext uri="{BB962C8B-B14F-4D97-AF65-F5344CB8AC3E}">
        <p14:creationId xmlns:p14="http://schemas.microsoft.com/office/powerpoint/2010/main" val="2852033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graphicFrame>
        <p:nvGraphicFramePr>
          <p:cNvPr id="3" name="Diagram 2">
            <a:extLst>
              <a:ext uri="{FF2B5EF4-FFF2-40B4-BE49-F238E27FC236}">
                <a16:creationId xmlns:a16="http://schemas.microsoft.com/office/drawing/2014/main" id="{54D12B77-1794-EA52-2843-400D5A0B2FD0}"/>
              </a:ext>
            </a:extLst>
          </p:cNvPr>
          <p:cNvGraphicFramePr/>
          <p:nvPr>
            <p:extLst>
              <p:ext uri="{D42A27DB-BD31-4B8C-83A1-F6EECF244321}">
                <p14:modId xmlns:p14="http://schemas.microsoft.com/office/powerpoint/2010/main" val="3871282143"/>
              </p:ext>
            </p:extLst>
          </p:nvPr>
        </p:nvGraphicFramePr>
        <p:xfrm>
          <a:off x="256032" y="1408177"/>
          <a:ext cx="11503151" cy="46173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7627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graphicFrame>
        <p:nvGraphicFramePr>
          <p:cNvPr id="2" name="Diagram 1">
            <a:extLst>
              <a:ext uri="{FF2B5EF4-FFF2-40B4-BE49-F238E27FC236}">
                <a16:creationId xmlns:a16="http://schemas.microsoft.com/office/drawing/2014/main" id="{FA98D27F-7F31-0AE8-6F77-EE973DD97F01}"/>
              </a:ext>
            </a:extLst>
          </p:cNvPr>
          <p:cNvGraphicFramePr/>
          <p:nvPr>
            <p:extLst>
              <p:ext uri="{D42A27DB-BD31-4B8C-83A1-F6EECF244321}">
                <p14:modId xmlns:p14="http://schemas.microsoft.com/office/powerpoint/2010/main" val="4229507519"/>
              </p:ext>
            </p:extLst>
          </p:nvPr>
        </p:nvGraphicFramePr>
        <p:xfrm>
          <a:off x="-462280" y="1463040"/>
          <a:ext cx="5850128" cy="456253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8" name="Diagram 7">
            <a:extLst>
              <a:ext uri="{FF2B5EF4-FFF2-40B4-BE49-F238E27FC236}">
                <a16:creationId xmlns:a16="http://schemas.microsoft.com/office/drawing/2014/main" id="{4DE223C6-9D64-1786-ABFB-E766F7E8F932}"/>
              </a:ext>
            </a:extLst>
          </p:cNvPr>
          <p:cNvGraphicFramePr/>
          <p:nvPr>
            <p:extLst>
              <p:ext uri="{D42A27DB-BD31-4B8C-83A1-F6EECF244321}">
                <p14:modId xmlns:p14="http://schemas.microsoft.com/office/powerpoint/2010/main" val="3583820340"/>
              </p:ext>
            </p:extLst>
          </p:nvPr>
        </p:nvGraphicFramePr>
        <p:xfrm>
          <a:off x="1661160" y="1371598"/>
          <a:ext cx="8869680" cy="509218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2" name="Diagram 11">
            <a:extLst>
              <a:ext uri="{FF2B5EF4-FFF2-40B4-BE49-F238E27FC236}">
                <a16:creationId xmlns:a16="http://schemas.microsoft.com/office/drawing/2014/main" id="{60EEDBC4-720E-7A1D-C8E2-0112D3743237}"/>
              </a:ext>
            </a:extLst>
          </p:cNvPr>
          <p:cNvGraphicFramePr/>
          <p:nvPr>
            <p:extLst>
              <p:ext uri="{D42A27DB-BD31-4B8C-83A1-F6EECF244321}">
                <p14:modId xmlns:p14="http://schemas.microsoft.com/office/powerpoint/2010/main" val="1608133696"/>
              </p:ext>
            </p:extLst>
          </p:nvPr>
        </p:nvGraphicFramePr>
        <p:xfrm>
          <a:off x="6027811" y="1371598"/>
          <a:ext cx="7258304" cy="5092188"/>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spTree>
    <p:extLst>
      <p:ext uri="{BB962C8B-B14F-4D97-AF65-F5344CB8AC3E}">
        <p14:creationId xmlns:p14="http://schemas.microsoft.com/office/powerpoint/2010/main" val="27083908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7627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graphicFrame>
        <p:nvGraphicFramePr>
          <p:cNvPr id="3" name="Diagram 2">
            <a:extLst>
              <a:ext uri="{FF2B5EF4-FFF2-40B4-BE49-F238E27FC236}">
                <a16:creationId xmlns:a16="http://schemas.microsoft.com/office/drawing/2014/main" id="{37174633-95BC-00B5-C24C-7A3CCBF7AA84}"/>
              </a:ext>
            </a:extLst>
          </p:cNvPr>
          <p:cNvGraphicFramePr/>
          <p:nvPr>
            <p:extLst>
              <p:ext uri="{D42A27DB-BD31-4B8C-83A1-F6EECF244321}">
                <p14:modId xmlns:p14="http://schemas.microsoft.com/office/powerpoint/2010/main" val="458651162"/>
              </p:ext>
            </p:extLst>
          </p:nvPr>
        </p:nvGraphicFramePr>
        <p:xfrm>
          <a:off x="2087763" y="1414202"/>
          <a:ext cx="7880096" cy="50130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26426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8098CAF8-38D9-7C26-BF11-7240BF46A723}"/>
              </a:ext>
            </a:extLst>
          </p:cNvPr>
          <p:cNvPicPr>
            <a:picLocks noChangeAspect="1"/>
          </p:cNvPicPr>
          <p:nvPr/>
        </p:nvPicPr>
        <p:blipFill>
          <a:blip r:embed="rId3"/>
          <a:stretch>
            <a:fillRect/>
          </a:stretch>
        </p:blipFill>
        <p:spPr>
          <a:xfrm>
            <a:off x="0" y="1444753"/>
            <a:ext cx="12192000" cy="3178750"/>
          </a:xfrm>
          <a:prstGeom prst="rect">
            <a:avLst/>
          </a:prstGeom>
        </p:spPr>
      </p:pic>
      <p:sp>
        <p:nvSpPr>
          <p:cNvPr id="7" name="TextBox 6">
            <a:extLst>
              <a:ext uri="{FF2B5EF4-FFF2-40B4-BE49-F238E27FC236}">
                <a16:creationId xmlns:a16="http://schemas.microsoft.com/office/drawing/2014/main" id="{1BD2DA99-311D-8481-8628-712F3852264B}"/>
              </a:ext>
            </a:extLst>
          </p:cNvPr>
          <p:cNvSpPr txBox="1"/>
          <p:nvPr/>
        </p:nvSpPr>
        <p:spPr>
          <a:xfrm>
            <a:off x="1007755" y="4629724"/>
            <a:ext cx="10040112" cy="1938992"/>
          </a:xfrm>
          <a:prstGeom prst="rect">
            <a:avLst/>
          </a:prstGeom>
          <a:noFill/>
        </p:spPr>
        <p:txBody>
          <a:bodyPr wrap="square" rtlCol="0" anchor="ctr">
            <a:spAutoFit/>
          </a:bodyPr>
          <a:lstStyle/>
          <a:p>
            <a:r>
              <a:rPr lang="en-US" sz="2400" dirty="0">
                <a:latin typeface="Arial" panose="020B0604020202020204" pitchFamily="34" charset="0"/>
                <a:cs typeface="Arial" panose="020B0604020202020204" pitchFamily="34" charset="0"/>
              </a:rPr>
              <a:t>Pattern explanation:</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The earliest flights all failed while the latest flights all succeeded.</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The CCAFS SLC 40 launch site has about a half of all launches.</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VAFB SLC 4E and KSC LC 39A have higher success rates.</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It can be assumed that each new launch has a higher rate of success.</a:t>
            </a:r>
            <a:endParaRPr lang="pt-BR"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5605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Mass(kg) vs. Launch Site</a:t>
            </a:r>
          </a:p>
        </p:txBody>
      </p:sp>
      <p:pic>
        <p:nvPicPr>
          <p:cNvPr id="6" name="Picture 5">
            <a:extLst>
              <a:ext uri="{FF2B5EF4-FFF2-40B4-BE49-F238E27FC236}">
                <a16:creationId xmlns:a16="http://schemas.microsoft.com/office/drawing/2014/main" id="{BE7038C4-BCA9-5549-8C8B-ED23031F203F}"/>
              </a:ext>
            </a:extLst>
          </p:cNvPr>
          <p:cNvPicPr>
            <a:picLocks noChangeAspect="1"/>
          </p:cNvPicPr>
          <p:nvPr/>
        </p:nvPicPr>
        <p:blipFill>
          <a:blip r:embed="rId3"/>
          <a:stretch>
            <a:fillRect/>
          </a:stretch>
        </p:blipFill>
        <p:spPr>
          <a:xfrm>
            <a:off x="0" y="1463041"/>
            <a:ext cx="12192000" cy="2655846"/>
          </a:xfrm>
          <a:prstGeom prst="rect">
            <a:avLst/>
          </a:prstGeom>
        </p:spPr>
      </p:pic>
      <p:sp>
        <p:nvSpPr>
          <p:cNvPr id="7" name="TextBox 6">
            <a:extLst>
              <a:ext uri="{FF2B5EF4-FFF2-40B4-BE49-F238E27FC236}">
                <a16:creationId xmlns:a16="http://schemas.microsoft.com/office/drawing/2014/main" id="{811C6FCB-4907-91C5-CF44-5FE3F345CD67}"/>
              </a:ext>
            </a:extLst>
          </p:cNvPr>
          <p:cNvSpPr txBox="1"/>
          <p:nvPr/>
        </p:nvSpPr>
        <p:spPr>
          <a:xfrm>
            <a:off x="734028" y="4272677"/>
            <a:ext cx="10294229" cy="2123658"/>
          </a:xfrm>
          <a:prstGeom prst="rect">
            <a:avLst/>
          </a:prstGeom>
          <a:noFill/>
        </p:spPr>
        <p:txBody>
          <a:bodyPr wrap="square" numCol="1" rtlCol="0">
            <a:spAutoFit/>
          </a:bodyPr>
          <a:lstStyle/>
          <a:p>
            <a:r>
              <a:rPr lang="en-US" sz="1650" dirty="0">
                <a:latin typeface="Arial" panose="020B0604020202020204" pitchFamily="34" charset="0"/>
                <a:cs typeface="Arial" panose="020B0604020202020204" pitchFamily="34" charset="0"/>
              </a:rPr>
              <a:t>Pattern explanation:</a:t>
            </a:r>
          </a:p>
          <a:p>
            <a:pPr marL="285750" indent="-285750">
              <a:buFont typeface="Arial" panose="020B0604020202020204" pitchFamily="34" charset="0"/>
              <a:buChar char="•"/>
            </a:pPr>
            <a:r>
              <a:rPr lang="en-US" sz="1650" dirty="0">
                <a:latin typeface="Arial" panose="020B0604020202020204" pitchFamily="34" charset="0"/>
                <a:cs typeface="Arial" panose="020B0604020202020204" pitchFamily="34" charset="0"/>
              </a:rPr>
              <a:t>There seems to be a positive correlation between payload mass and success rate across all launch sites: generally, higher payload masses coincide with higher success rates.</a:t>
            </a:r>
          </a:p>
          <a:p>
            <a:pPr marL="285750" indent="-285750">
              <a:buFont typeface="Arial" panose="020B0604020202020204" pitchFamily="34" charset="0"/>
              <a:buChar char="•"/>
            </a:pPr>
            <a:r>
              <a:rPr lang="en-US" sz="1650" dirty="0">
                <a:latin typeface="Arial" panose="020B0604020202020204" pitchFamily="34" charset="0"/>
                <a:cs typeface="Arial" panose="020B0604020202020204" pitchFamily="34" charset="0"/>
              </a:rPr>
              <a:t>Notably, a majority of launches with payload masses exceeding 7000 kg resulted in successful missions.</a:t>
            </a:r>
          </a:p>
          <a:p>
            <a:pPr marL="285750" indent="-285750">
              <a:buFont typeface="Arial" panose="020B0604020202020204" pitchFamily="34" charset="0"/>
              <a:buChar char="•"/>
            </a:pPr>
            <a:r>
              <a:rPr lang="en-US" sz="1650" dirty="0">
                <a:latin typeface="Arial" panose="020B0604020202020204" pitchFamily="34" charset="0"/>
                <a:cs typeface="Arial" panose="020B0604020202020204" pitchFamily="34" charset="0"/>
              </a:rPr>
              <a:t>KSC LC 39A stands out with a remarkable 100% success rate, even for payload masses under 5500 kg.</a:t>
            </a:r>
          </a:p>
          <a:p>
            <a:pPr marL="285750" indent="-285750">
              <a:buFont typeface="Arial" panose="020B0604020202020204" pitchFamily="34" charset="0"/>
              <a:buChar char="•"/>
            </a:pPr>
            <a:r>
              <a:rPr lang="en-US" sz="1650" dirty="0">
                <a:latin typeface="Arial" panose="020B0604020202020204" pitchFamily="34" charset="0"/>
                <a:cs typeface="Arial" panose="020B0604020202020204" pitchFamily="34" charset="0"/>
              </a:rPr>
              <a:t>In regards to the VAFB-SLC launch site, it appears that there are no recorded rocket launches with payload masses surpassing 10000 kg, which suggests a specific operational characteristic or limitation for this launch site in handling heavy payloads.</a:t>
            </a:r>
          </a:p>
        </p:txBody>
      </p:sp>
    </p:spTree>
    <p:extLst>
      <p:ext uri="{BB962C8B-B14F-4D97-AF65-F5344CB8AC3E}">
        <p14:creationId xmlns:p14="http://schemas.microsoft.com/office/powerpoint/2010/main" val="3869789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Orbit Type vs. Success Rate</a:t>
            </a:r>
            <a:endParaRPr lang="en-US" dirty="0">
              <a:solidFill>
                <a:srgbClr val="0B49CB"/>
              </a:solidFill>
            </a:endParaRPr>
          </a:p>
        </p:txBody>
      </p:sp>
      <p:pic>
        <p:nvPicPr>
          <p:cNvPr id="6" name="Picture 5">
            <a:extLst>
              <a:ext uri="{FF2B5EF4-FFF2-40B4-BE49-F238E27FC236}">
                <a16:creationId xmlns:a16="http://schemas.microsoft.com/office/drawing/2014/main" id="{67D40A56-5C96-1446-D80C-47963FF1D9EC}"/>
              </a:ext>
            </a:extLst>
          </p:cNvPr>
          <p:cNvPicPr>
            <a:picLocks noChangeAspect="1"/>
          </p:cNvPicPr>
          <p:nvPr/>
        </p:nvPicPr>
        <p:blipFill>
          <a:blip r:embed="rId3"/>
          <a:stretch>
            <a:fillRect/>
          </a:stretch>
        </p:blipFill>
        <p:spPr>
          <a:xfrm>
            <a:off x="770011" y="1626951"/>
            <a:ext cx="4608585" cy="4599441"/>
          </a:xfrm>
          <a:prstGeom prst="rect">
            <a:avLst/>
          </a:prstGeom>
        </p:spPr>
      </p:pic>
      <p:sp>
        <p:nvSpPr>
          <p:cNvPr id="7" name="TextBox 6">
            <a:extLst>
              <a:ext uri="{FF2B5EF4-FFF2-40B4-BE49-F238E27FC236}">
                <a16:creationId xmlns:a16="http://schemas.microsoft.com/office/drawing/2014/main" id="{E06D87EB-78C1-AF1B-FF28-5134C8F90EC5}"/>
              </a:ext>
            </a:extLst>
          </p:cNvPr>
          <p:cNvSpPr txBox="1"/>
          <p:nvPr/>
        </p:nvSpPr>
        <p:spPr>
          <a:xfrm>
            <a:off x="6027811" y="1626951"/>
            <a:ext cx="4908413" cy="5016758"/>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Pattern explanation:</a:t>
            </a: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Orbits with 100% success rate:</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ES-L1</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GEO</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HEO</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SSO</a:t>
            </a: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Orbits with success rate between 50% and 85%:</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GTO</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ISS</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LEO</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MEO</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PO</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Orbits with 0% success rate:</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SO</a:t>
            </a:r>
          </a:p>
          <a:p>
            <a:pPr marL="285750" indent="-285750">
              <a:buFont typeface="Arial" panose="020B0604020202020204" pitchFamily="34" charset="0"/>
              <a:buChar char="•"/>
            </a:pPr>
            <a:endParaRPr lang="pt-B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00901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61DF1C53-E735-E227-3A60-EDF5809C791A}"/>
              </a:ext>
            </a:extLst>
          </p:cNvPr>
          <p:cNvPicPr>
            <a:picLocks noChangeAspect="1"/>
          </p:cNvPicPr>
          <p:nvPr/>
        </p:nvPicPr>
        <p:blipFill>
          <a:blip r:embed="rId3"/>
          <a:stretch>
            <a:fillRect/>
          </a:stretch>
        </p:blipFill>
        <p:spPr>
          <a:xfrm>
            <a:off x="0" y="1463041"/>
            <a:ext cx="12192000" cy="2377439"/>
          </a:xfrm>
          <a:prstGeom prst="rect">
            <a:avLst/>
          </a:prstGeom>
        </p:spPr>
      </p:pic>
      <p:sp>
        <p:nvSpPr>
          <p:cNvPr id="7" name="TextBox 6">
            <a:extLst>
              <a:ext uri="{FF2B5EF4-FFF2-40B4-BE49-F238E27FC236}">
                <a16:creationId xmlns:a16="http://schemas.microsoft.com/office/drawing/2014/main" id="{AB9F1CD3-BF38-3575-A841-10E76E94729E}"/>
              </a:ext>
            </a:extLst>
          </p:cNvPr>
          <p:cNvSpPr txBox="1"/>
          <p:nvPr/>
        </p:nvSpPr>
        <p:spPr>
          <a:xfrm>
            <a:off x="1024128" y="3994575"/>
            <a:ext cx="9418320" cy="2554545"/>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Pattern explanation:</a:t>
            </a: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Success rate appears to be influenced by the number of flights conducted in this orbit. In contrast, for missions in Geostationary Transfer Orbit (GTO), there seems to be no apparent correlation between the flight number and the mission's success. </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This, in turn, suggests that factors affecting success may vary between LEO and GTO orbits, highlighting the need for further investigation into the specific dynamics of each orbital scenario.</a:t>
            </a:r>
            <a:endParaRPr lang="pt-B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06727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Mass(kg) vs. Orbit Type</a:t>
            </a:r>
            <a:endParaRPr lang="en-US" dirty="0">
              <a:solidFill>
                <a:srgbClr val="0B49CB"/>
              </a:solidFill>
            </a:endParaRPr>
          </a:p>
        </p:txBody>
      </p:sp>
      <p:pic>
        <p:nvPicPr>
          <p:cNvPr id="6" name="Picture 5">
            <a:extLst>
              <a:ext uri="{FF2B5EF4-FFF2-40B4-BE49-F238E27FC236}">
                <a16:creationId xmlns:a16="http://schemas.microsoft.com/office/drawing/2014/main" id="{63697074-0A10-1ACD-D8C1-EBDE4C6859E7}"/>
              </a:ext>
            </a:extLst>
          </p:cNvPr>
          <p:cNvPicPr>
            <a:picLocks noChangeAspect="1"/>
          </p:cNvPicPr>
          <p:nvPr/>
        </p:nvPicPr>
        <p:blipFill>
          <a:blip r:embed="rId3"/>
          <a:stretch>
            <a:fillRect/>
          </a:stretch>
        </p:blipFill>
        <p:spPr>
          <a:xfrm>
            <a:off x="0" y="1517905"/>
            <a:ext cx="12192000" cy="1810104"/>
          </a:xfrm>
          <a:prstGeom prst="rect">
            <a:avLst/>
          </a:prstGeom>
        </p:spPr>
      </p:pic>
      <p:sp>
        <p:nvSpPr>
          <p:cNvPr id="7" name="TextBox 6">
            <a:extLst>
              <a:ext uri="{FF2B5EF4-FFF2-40B4-BE49-F238E27FC236}">
                <a16:creationId xmlns:a16="http://schemas.microsoft.com/office/drawing/2014/main" id="{E444CA4B-1785-CD4D-E3AA-8412C1381F7C}"/>
              </a:ext>
            </a:extLst>
          </p:cNvPr>
          <p:cNvSpPr txBox="1"/>
          <p:nvPr/>
        </p:nvSpPr>
        <p:spPr>
          <a:xfrm>
            <a:off x="770011" y="3566160"/>
            <a:ext cx="10515600" cy="2554545"/>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Pattern explanation:</a:t>
            </a: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On heavy payloads, we observe a higher rate of successful landings - positive landing outcomes - particularly in Polar, Low Earth Orbit (LEO), and International Space Station (ISS) missions. However, distinguishing such patterns becomes challenging in Geostationary Transfer Orbit (GTO) scenarios. </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In GTO, both positive landing rates and negative landing outcomes (unsuccessful missions) coexist, making it less clear-cut to discern specific trends associated with heavy payload missions in this orbital category.</a:t>
            </a:r>
            <a:endParaRPr lang="pt-B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45340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64D0B2D7-9E35-6524-F875-D450251E6A13}"/>
              </a:ext>
            </a:extLst>
          </p:cNvPr>
          <p:cNvPicPr>
            <a:picLocks noChangeAspect="1"/>
          </p:cNvPicPr>
          <p:nvPr/>
        </p:nvPicPr>
        <p:blipFill>
          <a:blip r:embed="rId3"/>
          <a:stretch>
            <a:fillRect/>
          </a:stretch>
        </p:blipFill>
        <p:spPr>
          <a:xfrm>
            <a:off x="783325" y="1389884"/>
            <a:ext cx="4577573" cy="4635689"/>
          </a:xfrm>
          <a:prstGeom prst="rect">
            <a:avLst/>
          </a:prstGeom>
        </p:spPr>
      </p:pic>
      <p:sp>
        <p:nvSpPr>
          <p:cNvPr id="7" name="TextBox 6">
            <a:extLst>
              <a:ext uri="{FF2B5EF4-FFF2-40B4-BE49-F238E27FC236}">
                <a16:creationId xmlns:a16="http://schemas.microsoft.com/office/drawing/2014/main" id="{89D5F7AF-46A2-7AF7-66CE-01150D5DF17F}"/>
              </a:ext>
            </a:extLst>
          </p:cNvPr>
          <p:cNvSpPr txBox="1"/>
          <p:nvPr/>
        </p:nvSpPr>
        <p:spPr>
          <a:xfrm>
            <a:off x="5638799" y="1507125"/>
            <a:ext cx="5189611" cy="4401205"/>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Pattern explanation:</a:t>
            </a: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Examining the success rates from 2013 to 2020, we reveal a consistent and upward trajectory. Over this period, the success rate steadily increased, indicating a positive trend in mission outcomes. </a:t>
            </a:r>
          </a:p>
          <a:p>
            <a:pPr marL="742950" lvl="1" indent="-285750">
              <a:buFont typeface="Wingdings" panose="05000000000000000000" pitchFamily="2" charset="2"/>
              <a:buChar char="§"/>
            </a:pPr>
            <a:r>
              <a:rPr lang="en-US" sz="2000" dirty="0">
                <a:latin typeface="Arial" panose="020B0604020202020204" pitchFamily="34" charset="0"/>
                <a:cs typeface="Arial" panose="020B0604020202020204" pitchFamily="34" charset="0"/>
              </a:rPr>
              <a:t>This implies a significant enhancement in mission success during the specified timeframe, possibly attributable to technological advancements, improved operational efficiency, or other influential factors in the field of space exploration.</a:t>
            </a:r>
            <a:endParaRPr lang="pt-B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06594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10" name="Picture 9">
            <a:extLst>
              <a:ext uri="{FF2B5EF4-FFF2-40B4-BE49-F238E27FC236}">
                <a16:creationId xmlns:a16="http://schemas.microsoft.com/office/drawing/2014/main" id="{AE6D26E8-F6A6-216D-4205-FBACA568BCA1}"/>
              </a:ext>
            </a:extLst>
          </p:cNvPr>
          <p:cNvPicPr>
            <a:picLocks noChangeAspect="1"/>
          </p:cNvPicPr>
          <p:nvPr/>
        </p:nvPicPr>
        <p:blipFill>
          <a:blip r:embed="rId3"/>
          <a:stretch>
            <a:fillRect/>
          </a:stretch>
        </p:blipFill>
        <p:spPr>
          <a:xfrm>
            <a:off x="172624" y="1536192"/>
            <a:ext cx="11714576" cy="3743380"/>
          </a:xfrm>
          <a:prstGeom prst="rect">
            <a:avLst/>
          </a:prstGeom>
        </p:spPr>
      </p:pic>
      <p:sp>
        <p:nvSpPr>
          <p:cNvPr id="11" name="TextBox 10">
            <a:extLst>
              <a:ext uri="{FF2B5EF4-FFF2-40B4-BE49-F238E27FC236}">
                <a16:creationId xmlns:a16="http://schemas.microsoft.com/office/drawing/2014/main" id="{B7A7AC84-71C1-80F9-9231-67660D440433}"/>
              </a:ext>
            </a:extLst>
          </p:cNvPr>
          <p:cNvSpPr txBox="1"/>
          <p:nvPr/>
        </p:nvSpPr>
        <p:spPr>
          <a:xfrm>
            <a:off x="172624" y="5322868"/>
            <a:ext cx="10891616" cy="923330"/>
          </a:xfrm>
          <a:prstGeom prst="rect">
            <a:avLst/>
          </a:prstGeom>
          <a:noFill/>
        </p:spPr>
        <p:txBody>
          <a:bodyPr wrap="square" rtlCol="0">
            <a:spAutoFit/>
          </a:bodyPr>
          <a:lstStyle/>
          <a:p>
            <a:r>
              <a:rPr lang="pt-BR" dirty="0">
                <a:cs typeface="Arial" panose="020B0604020202020204" pitchFamily="34" charset="0"/>
              </a:rPr>
              <a:t>2.1.</a:t>
            </a:r>
            <a:r>
              <a:rPr lang="en-US" dirty="0">
                <a:cs typeface="Arial" panose="020B0604020202020204" pitchFamily="34" charset="0"/>
              </a:rPr>
              <a:t> This SQL query retrieves the distinct launch sites recorded in the "SPACEXTBL" dataset. The result provides a list of unique launch sites where space missions have been conducted. In this specific case, the launch sites are CCAFS LC-40, VAFB SLC-4E, CCAFS SLC-40 and KSC LC-39A.</a:t>
            </a:r>
            <a:endParaRPr lang="pt-BR" dirty="0">
              <a:cs typeface="Arial" panose="020B0604020202020204" pitchFamily="34" charset="0"/>
            </a:endParaRPr>
          </a:p>
        </p:txBody>
      </p:sp>
    </p:spTree>
    <p:extLst>
      <p:ext uri="{BB962C8B-B14F-4D97-AF65-F5344CB8AC3E}">
        <p14:creationId xmlns:p14="http://schemas.microsoft.com/office/powerpoint/2010/main" val="2727850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graphicFrame>
        <p:nvGraphicFramePr>
          <p:cNvPr id="2" name="Diagram 1">
            <a:extLst>
              <a:ext uri="{FF2B5EF4-FFF2-40B4-BE49-F238E27FC236}">
                <a16:creationId xmlns:a16="http://schemas.microsoft.com/office/drawing/2014/main" id="{625C2B80-03DB-713B-246C-A4F0971029F6}"/>
              </a:ext>
            </a:extLst>
          </p:cNvPr>
          <p:cNvGraphicFramePr/>
          <p:nvPr>
            <p:extLst>
              <p:ext uri="{D42A27DB-BD31-4B8C-83A1-F6EECF244321}">
                <p14:modId xmlns:p14="http://schemas.microsoft.com/office/powerpoint/2010/main" val="492567225"/>
              </p:ext>
            </p:extLst>
          </p:nvPr>
        </p:nvGraphicFramePr>
        <p:xfrm>
          <a:off x="256033" y="1408176"/>
          <a:ext cx="11201940" cy="46173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7" name="TextBox 6">
            <a:extLst>
              <a:ext uri="{FF2B5EF4-FFF2-40B4-BE49-F238E27FC236}">
                <a16:creationId xmlns:a16="http://schemas.microsoft.com/office/drawing/2014/main" id="{0DF4E52B-D201-A589-4DC0-5E5E5DF02F1F}"/>
              </a:ext>
            </a:extLst>
          </p:cNvPr>
          <p:cNvSpPr txBox="1"/>
          <p:nvPr/>
        </p:nvSpPr>
        <p:spPr>
          <a:xfrm>
            <a:off x="220500" y="5857060"/>
            <a:ext cx="10734012" cy="923330"/>
          </a:xfrm>
          <a:prstGeom prst="rect">
            <a:avLst/>
          </a:prstGeom>
          <a:noFill/>
        </p:spPr>
        <p:txBody>
          <a:bodyPr wrap="square" rtlCol="0">
            <a:spAutoFit/>
          </a:bodyPr>
          <a:lstStyle/>
          <a:p>
            <a:r>
              <a:rPr lang="pt-BR" dirty="0">
                <a:cs typeface="Arial" panose="020B0604020202020204" pitchFamily="34" charset="0"/>
              </a:rPr>
              <a:t>2.2. </a:t>
            </a:r>
            <a:r>
              <a:rPr lang="en-US" dirty="0">
                <a:cs typeface="Arial" panose="020B0604020202020204" pitchFamily="34" charset="0"/>
              </a:rPr>
              <a:t>This SQL query calculates the total payload mass for missions commissioned by NASA under the CRS program, represented by the result named "</a:t>
            </a:r>
            <a:r>
              <a:rPr lang="en-US" dirty="0" err="1">
                <a:cs typeface="Arial" panose="020B0604020202020204" pitchFamily="34" charset="0"/>
              </a:rPr>
              <a:t>total_payload_mass</a:t>
            </a:r>
            <a:r>
              <a:rPr lang="en-US" dirty="0">
                <a:cs typeface="Arial" panose="020B0604020202020204" pitchFamily="34" charset="0"/>
              </a:rPr>
              <a:t>,". The result set contains 60 rows in total, but the screenshot provided only displays the first five results.</a:t>
            </a:r>
            <a:endParaRPr lang="pt-BR" sz="1600" dirty="0">
              <a:cs typeface="Arial" panose="020B0604020202020204" pitchFamily="34" charset="0"/>
            </a:endParaRPr>
          </a:p>
        </p:txBody>
      </p:sp>
      <p:pic>
        <p:nvPicPr>
          <p:cNvPr id="9" name="Picture 8">
            <a:extLst>
              <a:ext uri="{FF2B5EF4-FFF2-40B4-BE49-F238E27FC236}">
                <a16:creationId xmlns:a16="http://schemas.microsoft.com/office/drawing/2014/main" id="{EBAEBFBA-F805-5BBA-59A1-539455EABCC7}"/>
              </a:ext>
            </a:extLst>
          </p:cNvPr>
          <p:cNvPicPr>
            <a:picLocks noChangeAspect="1"/>
          </p:cNvPicPr>
          <p:nvPr/>
        </p:nvPicPr>
        <p:blipFill>
          <a:blip r:embed="rId3"/>
          <a:stretch>
            <a:fillRect/>
          </a:stretch>
        </p:blipFill>
        <p:spPr>
          <a:xfrm>
            <a:off x="220500" y="1382065"/>
            <a:ext cx="11739851" cy="441847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60111FBF-DD1D-307D-2D35-1DD2F85F1203}"/>
              </a:ext>
            </a:extLst>
          </p:cNvPr>
          <p:cNvPicPr>
            <a:picLocks noChangeAspect="1"/>
          </p:cNvPicPr>
          <p:nvPr/>
        </p:nvPicPr>
        <p:blipFill>
          <a:blip r:embed="rId3"/>
          <a:stretch>
            <a:fillRect/>
          </a:stretch>
        </p:blipFill>
        <p:spPr>
          <a:xfrm>
            <a:off x="168972" y="1747569"/>
            <a:ext cx="11827956" cy="2079640"/>
          </a:xfrm>
          <a:prstGeom prst="rect">
            <a:avLst/>
          </a:prstGeom>
        </p:spPr>
      </p:pic>
      <p:sp>
        <p:nvSpPr>
          <p:cNvPr id="7" name="TextBox 6">
            <a:extLst>
              <a:ext uri="{FF2B5EF4-FFF2-40B4-BE49-F238E27FC236}">
                <a16:creationId xmlns:a16="http://schemas.microsoft.com/office/drawing/2014/main" id="{25B3B60D-6741-2D4E-050D-0BCBEC637760}"/>
              </a:ext>
            </a:extLst>
          </p:cNvPr>
          <p:cNvSpPr txBox="1"/>
          <p:nvPr/>
        </p:nvSpPr>
        <p:spPr>
          <a:xfrm>
            <a:off x="168972" y="4041648"/>
            <a:ext cx="11827956" cy="923330"/>
          </a:xfrm>
          <a:prstGeom prst="rect">
            <a:avLst/>
          </a:prstGeom>
          <a:noFill/>
        </p:spPr>
        <p:txBody>
          <a:bodyPr wrap="square" rtlCol="0">
            <a:spAutoFit/>
          </a:bodyPr>
          <a:lstStyle/>
          <a:p>
            <a:r>
              <a:rPr lang="en-US" dirty="0"/>
              <a:t>2.3. This SQL query calculates the total payload mass for missions commissioned by NASA under the Commercial Resupply Services (CRS) program, in kilograms (kg). The result, named "</a:t>
            </a:r>
            <a:r>
              <a:rPr lang="en-US" dirty="0" err="1"/>
              <a:t>total_payload_mass</a:t>
            </a:r>
            <a:r>
              <a:rPr lang="en-US" dirty="0"/>
              <a:t>," represents the cumulative mass of all payloads carried in CRS missions - 45596 kg, in this case.</a:t>
            </a:r>
            <a:endParaRPr lang="pt-BR" dirty="0"/>
          </a:p>
        </p:txBody>
      </p:sp>
    </p:spTree>
    <p:extLst>
      <p:ext uri="{BB962C8B-B14F-4D97-AF65-F5344CB8AC3E}">
        <p14:creationId xmlns:p14="http://schemas.microsoft.com/office/powerpoint/2010/main" val="40100147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031C76FD-A63F-A9E0-AC35-10154A7F16BE}"/>
              </a:ext>
            </a:extLst>
          </p:cNvPr>
          <p:cNvPicPr>
            <a:picLocks noChangeAspect="1"/>
          </p:cNvPicPr>
          <p:nvPr/>
        </p:nvPicPr>
        <p:blipFill>
          <a:blip r:embed="rId3"/>
          <a:stretch>
            <a:fillRect/>
          </a:stretch>
        </p:blipFill>
        <p:spPr>
          <a:xfrm>
            <a:off x="367725" y="1653264"/>
            <a:ext cx="11456550" cy="2013480"/>
          </a:xfrm>
          <a:prstGeom prst="rect">
            <a:avLst/>
          </a:prstGeom>
        </p:spPr>
      </p:pic>
      <p:sp>
        <p:nvSpPr>
          <p:cNvPr id="8" name="TextBox 7">
            <a:extLst>
              <a:ext uri="{FF2B5EF4-FFF2-40B4-BE49-F238E27FC236}">
                <a16:creationId xmlns:a16="http://schemas.microsoft.com/office/drawing/2014/main" id="{B0622430-B6AD-843E-30E0-063CF590C6CE}"/>
              </a:ext>
            </a:extLst>
          </p:cNvPr>
          <p:cNvSpPr txBox="1"/>
          <p:nvPr/>
        </p:nvSpPr>
        <p:spPr>
          <a:xfrm>
            <a:off x="367725" y="3895344"/>
            <a:ext cx="11456550" cy="923330"/>
          </a:xfrm>
          <a:prstGeom prst="rect">
            <a:avLst/>
          </a:prstGeom>
          <a:noFill/>
        </p:spPr>
        <p:txBody>
          <a:bodyPr wrap="square" rtlCol="0">
            <a:spAutoFit/>
          </a:bodyPr>
          <a:lstStyle/>
          <a:p>
            <a:r>
              <a:rPr lang="en-US" dirty="0"/>
              <a:t>2.4. This SQL query computes the average payload mass for missions involving the Falcon 9 version 1.1 booster. The result, named "</a:t>
            </a:r>
            <a:r>
              <a:rPr lang="en-US" dirty="0" err="1"/>
              <a:t>average_payload_mass</a:t>
            </a:r>
            <a:r>
              <a:rPr lang="en-US" dirty="0"/>
              <a:t>," represents the mean payload mass across all instances of this specific booster version - in this case, approximately 2534.67 kg.</a:t>
            </a:r>
            <a:endParaRPr lang="pt-BR" dirty="0"/>
          </a:p>
        </p:txBody>
      </p:sp>
    </p:spTree>
    <p:extLst>
      <p:ext uri="{BB962C8B-B14F-4D97-AF65-F5344CB8AC3E}">
        <p14:creationId xmlns:p14="http://schemas.microsoft.com/office/powerpoint/2010/main" val="27355605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8A6D310E-EA9E-38BF-F4F8-4B1C94899722}"/>
              </a:ext>
            </a:extLst>
          </p:cNvPr>
          <p:cNvPicPr>
            <a:picLocks noChangeAspect="1"/>
          </p:cNvPicPr>
          <p:nvPr/>
        </p:nvPicPr>
        <p:blipFill>
          <a:blip r:embed="rId3"/>
          <a:stretch>
            <a:fillRect/>
          </a:stretch>
        </p:blipFill>
        <p:spPr>
          <a:xfrm>
            <a:off x="220623" y="1849950"/>
            <a:ext cx="11758017" cy="2000327"/>
          </a:xfrm>
          <a:prstGeom prst="rect">
            <a:avLst/>
          </a:prstGeom>
        </p:spPr>
      </p:pic>
      <p:sp>
        <p:nvSpPr>
          <p:cNvPr id="7" name="TextBox 6">
            <a:extLst>
              <a:ext uri="{FF2B5EF4-FFF2-40B4-BE49-F238E27FC236}">
                <a16:creationId xmlns:a16="http://schemas.microsoft.com/office/drawing/2014/main" id="{2D14B822-D5DE-015D-C596-700E4DE76044}"/>
              </a:ext>
            </a:extLst>
          </p:cNvPr>
          <p:cNvSpPr txBox="1"/>
          <p:nvPr/>
        </p:nvSpPr>
        <p:spPr>
          <a:xfrm>
            <a:off x="220623" y="4023360"/>
            <a:ext cx="11758017" cy="923330"/>
          </a:xfrm>
          <a:prstGeom prst="rect">
            <a:avLst/>
          </a:prstGeom>
          <a:noFill/>
        </p:spPr>
        <p:txBody>
          <a:bodyPr wrap="square" rtlCol="0">
            <a:spAutoFit/>
          </a:bodyPr>
          <a:lstStyle/>
          <a:p>
            <a:r>
              <a:rPr lang="en-US" dirty="0"/>
              <a:t>2.5. This SQL query identifies the earliest date on which a successful landing occurred on a ground pad. The result, labeled "</a:t>
            </a:r>
            <a:r>
              <a:rPr lang="en-US" dirty="0" err="1"/>
              <a:t>first_successful_landing</a:t>
            </a:r>
            <a:r>
              <a:rPr lang="en-US" dirty="0"/>
              <a:t>," represents the minimum (earliest) date for such successful ground pad landings - in this instance, December 22, 2015.</a:t>
            </a:r>
            <a:endParaRPr lang="pt-BR" dirty="0"/>
          </a:p>
        </p:txBody>
      </p:sp>
    </p:spTree>
    <p:extLst>
      <p:ext uri="{BB962C8B-B14F-4D97-AF65-F5344CB8AC3E}">
        <p14:creationId xmlns:p14="http://schemas.microsoft.com/office/powerpoint/2010/main" val="14346799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6FCE2B7C-301D-8117-015E-E18EB29F362F}"/>
              </a:ext>
            </a:extLst>
          </p:cNvPr>
          <p:cNvPicPr>
            <a:picLocks noChangeAspect="1"/>
          </p:cNvPicPr>
          <p:nvPr/>
        </p:nvPicPr>
        <p:blipFill>
          <a:blip r:embed="rId3"/>
          <a:stretch>
            <a:fillRect/>
          </a:stretch>
        </p:blipFill>
        <p:spPr>
          <a:xfrm>
            <a:off x="356511" y="1572767"/>
            <a:ext cx="11478977" cy="3639313"/>
          </a:xfrm>
          <a:prstGeom prst="rect">
            <a:avLst/>
          </a:prstGeom>
        </p:spPr>
      </p:pic>
      <p:sp>
        <p:nvSpPr>
          <p:cNvPr id="6" name="TextBox 5">
            <a:extLst>
              <a:ext uri="{FF2B5EF4-FFF2-40B4-BE49-F238E27FC236}">
                <a16:creationId xmlns:a16="http://schemas.microsoft.com/office/drawing/2014/main" id="{C731D078-C612-34D7-EA10-5C228A7FD564}"/>
              </a:ext>
            </a:extLst>
          </p:cNvPr>
          <p:cNvSpPr txBox="1"/>
          <p:nvPr/>
        </p:nvSpPr>
        <p:spPr>
          <a:xfrm>
            <a:off x="356511" y="5376672"/>
            <a:ext cx="11478977" cy="646331"/>
          </a:xfrm>
          <a:prstGeom prst="rect">
            <a:avLst/>
          </a:prstGeom>
          <a:noFill/>
        </p:spPr>
        <p:txBody>
          <a:bodyPr wrap="square" rtlCol="0">
            <a:spAutoFit/>
          </a:bodyPr>
          <a:lstStyle/>
          <a:p>
            <a:r>
              <a:rPr lang="en-US" dirty="0"/>
              <a:t>2.6. This SQL query retrieves the booster versions for space missions with a successful landing on a drone ship and a payload mass between 4000 and 6000 kg; the screenshot provided display a snippet of the full query.</a:t>
            </a:r>
            <a:endParaRPr lang="pt-BR" dirty="0"/>
          </a:p>
        </p:txBody>
      </p:sp>
    </p:spTree>
    <p:extLst>
      <p:ext uri="{BB962C8B-B14F-4D97-AF65-F5344CB8AC3E}">
        <p14:creationId xmlns:p14="http://schemas.microsoft.com/office/powerpoint/2010/main" val="639399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23AEEBB6-4BE2-3191-147F-6562132F38A2}"/>
              </a:ext>
            </a:extLst>
          </p:cNvPr>
          <p:cNvPicPr>
            <a:picLocks noChangeAspect="1"/>
          </p:cNvPicPr>
          <p:nvPr/>
        </p:nvPicPr>
        <p:blipFill>
          <a:blip r:embed="rId3"/>
          <a:stretch>
            <a:fillRect/>
          </a:stretch>
        </p:blipFill>
        <p:spPr>
          <a:xfrm>
            <a:off x="221541" y="1499616"/>
            <a:ext cx="11748917" cy="3267165"/>
          </a:xfrm>
          <a:prstGeom prst="rect">
            <a:avLst/>
          </a:prstGeom>
        </p:spPr>
      </p:pic>
      <p:sp>
        <p:nvSpPr>
          <p:cNvPr id="8" name="TextBox 7">
            <a:extLst>
              <a:ext uri="{FF2B5EF4-FFF2-40B4-BE49-F238E27FC236}">
                <a16:creationId xmlns:a16="http://schemas.microsoft.com/office/drawing/2014/main" id="{91007EF7-3766-F01C-B48E-FB0199EF4FB3}"/>
              </a:ext>
            </a:extLst>
          </p:cNvPr>
          <p:cNvSpPr txBox="1"/>
          <p:nvPr/>
        </p:nvSpPr>
        <p:spPr>
          <a:xfrm>
            <a:off x="221541" y="5029200"/>
            <a:ext cx="11748916" cy="1200329"/>
          </a:xfrm>
          <a:prstGeom prst="rect">
            <a:avLst/>
          </a:prstGeom>
          <a:noFill/>
        </p:spPr>
        <p:txBody>
          <a:bodyPr wrap="square" rtlCol="0">
            <a:spAutoFit/>
          </a:bodyPr>
          <a:lstStyle/>
          <a:p>
            <a:r>
              <a:rPr lang="en-US" dirty="0"/>
              <a:t>2.7. This SQL query categorizes space missions based on their outcomes and counts the occurrences for each outcome; the result, labeled "</a:t>
            </a:r>
            <a:r>
              <a:rPr lang="en-US" dirty="0" err="1"/>
              <a:t>total_number</a:t>
            </a:r>
            <a:r>
              <a:rPr lang="en-US" dirty="0"/>
              <a:t>," provides a summary of the total count for each mission outcome category. The displayed result set lists distinct mission outcomes, such as "Success," "Failure (in flight)," and "Success (payload status unclear)," along with their respective counts.</a:t>
            </a:r>
            <a:endParaRPr lang="pt-BR" dirty="0"/>
          </a:p>
        </p:txBody>
      </p:sp>
    </p:spTree>
    <p:extLst>
      <p:ext uri="{BB962C8B-B14F-4D97-AF65-F5344CB8AC3E}">
        <p14:creationId xmlns:p14="http://schemas.microsoft.com/office/powerpoint/2010/main" val="1756972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AB23C287-90D1-752E-195F-01282ADB4C0C}"/>
              </a:ext>
            </a:extLst>
          </p:cNvPr>
          <p:cNvPicPr>
            <a:picLocks noChangeAspect="1"/>
          </p:cNvPicPr>
          <p:nvPr/>
        </p:nvPicPr>
        <p:blipFill>
          <a:blip r:embed="rId3"/>
          <a:stretch>
            <a:fillRect/>
          </a:stretch>
        </p:blipFill>
        <p:spPr>
          <a:xfrm>
            <a:off x="201168" y="1497364"/>
            <a:ext cx="7699248" cy="4929847"/>
          </a:xfrm>
          <a:prstGeom prst="rect">
            <a:avLst/>
          </a:prstGeom>
        </p:spPr>
      </p:pic>
      <p:sp>
        <p:nvSpPr>
          <p:cNvPr id="7" name="TextBox 6">
            <a:extLst>
              <a:ext uri="{FF2B5EF4-FFF2-40B4-BE49-F238E27FC236}">
                <a16:creationId xmlns:a16="http://schemas.microsoft.com/office/drawing/2014/main" id="{13EA7F53-A791-8378-F66A-F30A5BCCD351}"/>
              </a:ext>
            </a:extLst>
          </p:cNvPr>
          <p:cNvSpPr txBox="1"/>
          <p:nvPr/>
        </p:nvSpPr>
        <p:spPr>
          <a:xfrm>
            <a:off x="8302752" y="1497364"/>
            <a:ext cx="3155220" cy="4247317"/>
          </a:xfrm>
          <a:prstGeom prst="rect">
            <a:avLst/>
          </a:prstGeom>
          <a:noFill/>
        </p:spPr>
        <p:txBody>
          <a:bodyPr wrap="square" rtlCol="0">
            <a:spAutoFit/>
          </a:bodyPr>
          <a:lstStyle/>
          <a:p>
            <a:r>
              <a:rPr lang="en-US" dirty="0"/>
              <a:t>2.8. This SQL query identifies the booster versions associated with space missions that carried the maximum payload mass recorded in the dataset, through use of a subquery; the result set, labeled "</a:t>
            </a:r>
            <a:r>
              <a:rPr lang="en-US" dirty="0" err="1"/>
              <a:t>booster_version</a:t>
            </a:r>
            <a:r>
              <a:rPr lang="en-US" dirty="0"/>
              <a:t>," displays the booster versions corresponding to missions with the highest payload mass. The displayed result includes multiple booster versions, as there may be more than one mission with the maximum payload mass.</a:t>
            </a:r>
            <a:endParaRPr lang="pt-BR" dirty="0"/>
          </a:p>
        </p:txBody>
      </p:sp>
    </p:spTree>
    <p:extLst>
      <p:ext uri="{BB962C8B-B14F-4D97-AF65-F5344CB8AC3E}">
        <p14:creationId xmlns:p14="http://schemas.microsoft.com/office/powerpoint/2010/main" val="35666463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3F54775A-E34B-BF99-1171-5988530814A6}"/>
              </a:ext>
            </a:extLst>
          </p:cNvPr>
          <p:cNvPicPr>
            <a:picLocks noChangeAspect="1"/>
          </p:cNvPicPr>
          <p:nvPr/>
        </p:nvPicPr>
        <p:blipFill>
          <a:blip r:embed="rId3"/>
          <a:stretch>
            <a:fillRect/>
          </a:stretch>
        </p:blipFill>
        <p:spPr>
          <a:xfrm>
            <a:off x="164298" y="1514207"/>
            <a:ext cx="11850917" cy="3276525"/>
          </a:xfrm>
          <a:prstGeom prst="rect">
            <a:avLst/>
          </a:prstGeom>
        </p:spPr>
      </p:pic>
      <p:sp>
        <p:nvSpPr>
          <p:cNvPr id="7" name="TextBox 6">
            <a:extLst>
              <a:ext uri="{FF2B5EF4-FFF2-40B4-BE49-F238E27FC236}">
                <a16:creationId xmlns:a16="http://schemas.microsoft.com/office/drawing/2014/main" id="{8F8D087D-7DC5-5B25-F6DA-028A5A31EE87}"/>
              </a:ext>
            </a:extLst>
          </p:cNvPr>
          <p:cNvSpPr txBox="1"/>
          <p:nvPr/>
        </p:nvSpPr>
        <p:spPr>
          <a:xfrm>
            <a:off x="164298" y="4919472"/>
            <a:ext cx="11850917" cy="923330"/>
          </a:xfrm>
          <a:prstGeom prst="rect">
            <a:avLst/>
          </a:prstGeom>
          <a:noFill/>
        </p:spPr>
        <p:txBody>
          <a:bodyPr wrap="square" rtlCol="0">
            <a:spAutoFit/>
          </a:bodyPr>
          <a:lstStyle/>
          <a:p>
            <a:r>
              <a:rPr lang="en-US" dirty="0"/>
              <a:t>2.9. This SQL query extracts specific details from the dataset, including the month, year, date, booster version, launch site, and landing outcome for missions with a landing outcome of 'Failure (drone ship)' in the year 2015; it provides insights into the failures on drone ship landings during that specific year.</a:t>
            </a:r>
            <a:endParaRPr lang="pt-BR" dirty="0"/>
          </a:p>
        </p:txBody>
      </p:sp>
    </p:spTree>
    <p:extLst>
      <p:ext uri="{BB962C8B-B14F-4D97-AF65-F5344CB8AC3E}">
        <p14:creationId xmlns:p14="http://schemas.microsoft.com/office/powerpoint/2010/main" val="1398439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A704BE5F-2F34-EDA3-533D-582A258B376B}"/>
              </a:ext>
            </a:extLst>
          </p:cNvPr>
          <p:cNvPicPr>
            <a:picLocks noChangeAspect="1"/>
          </p:cNvPicPr>
          <p:nvPr/>
        </p:nvPicPr>
        <p:blipFill>
          <a:blip r:embed="rId3"/>
          <a:stretch>
            <a:fillRect/>
          </a:stretch>
        </p:blipFill>
        <p:spPr>
          <a:xfrm>
            <a:off x="310897" y="1416093"/>
            <a:ext cx="7754112" cy="4609479"/>
          </a:xfrm>
          <a:prstGeom prst="rect">
            <a:avLst/>
          </a:prstGeom>
        </p:spPr>
      </p:pic>
      <p:sp>
        <p:nvSpPr>
          <p:cNvPr id="7" name="TextBox 6">
            <a:extLst>
              <a:ext uri="{FF2B5EF4-FFF2-40B4-BE49-F238E27FC236}">
                <a16:creationId xmlns:a16="http://schemas.microsoft.com/office/drawing/2014/main" id="{D765307F-7102-9A44-5702-6D50981E71C0}"/>
              </a:ext>
            </a:extLst>
          </p:cNvPr>
          <p:cNvSpPr txBox="1"/>
          <p:nvPr/>
        </p:nvSpPr>
        <p:spPr>
          <a:xfrm>
            <a:off x="8522208" y="1416093"/>
            <a:ext cx="2935764" cy="4801314"/>
          </a:xfrm>
          <a:prstGeom prst="rect">
            <a:avLst/>
          </a:prstGeom>
          <a:noFill/>
        </p:spPr>
        <p:txBody>
          <a:bodyPr wrap="square" rtlCol="0">
            <a:spAutoFit/>
          </a:bodyPr>
          <a:lstStyle/>
          <a:p>
            <a:r>
              <a:rPr lang="en-US" dirty="0"/>
              <a:t>2.10. This SQL query summarizes landing outcomes for space missions that occurred between June 4, 2010, and March 20, 2017; the result set, labeled "</a:t>
            </a:r>
            <a:r>
              <a:rPr lang="en-US" dirty="0" err="1"/>
              <a:t>count_outcomes</a:t>
            </a:r>
            <a:r>
              <a:rPr lang="en-US" dirty="0"/>
              <a:t>," provides a count of occurrences for each landing outcome category, ordered in descending order. Common landing outcomes include 'No attempt,' 'Success (drone ship),' 'Failure (drone ship),' 'Success (ground pad),' and others, each associated with their respective counts.</a:t>
            </a:r>
            <a:endParaRPr lang="pt-BR" dirty="0"/>
          </a:p>
        </p:txBody>
      </p:sp>
    </p:spTree>
    <p:extLst>
      <p:ext uri="{BB962C8B-B14F-4D97-AF65-F5344CB8AC3E}">
        <p14:creationId xmlns:p14="http://schemas.microsoft.com/office/powerpoint/2010/main" val="39751684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endParaRPr lang="en-US" sz="2200" dirty="0">
              <a:solidFill>
                <a:schemeClr val="accent3">
                  <a:lumMod val="25000"/>
                </a:schemeClr>
              </a:solidFill>
              <a:latin typeface="Abadi" panose="020B0604020104020204" pitchFamily="34" charset="0"/>
            </a:endParaRPr>
          </a:p>
        </p:txBody>
      </p:sp>
      <p:graphicFrame>
        <p:nvGraphicFramePr>
          <p:cNvPr id="6" name="Diagram 5">
            <a:extLst>
              <a:ext uri="{FF2B5EF4-FFF2-40B4-BE49-F238E27FC236}">
                <a16:creationId xmlns:a16="http://schemas.microsoft.com/office/drawing/2014/main" id="{2DC45CCB-8547-6B5A-1825-3A32A6215682}"/>
              </a:ext>
            </a:extLst>
          </p:cNvPr>
          <p:cNvGraphicFramePr/>
          <p:nvPr>
            <p:extLst>
              <p:ext uri="{D42A27DB-BD31-4B8C-83A1-F6EECF244321}">
                <p14:modId xmlns:p14="http://schemas.microsoft.com/office/powerpoint/2010/main" val="1880712391"/>
              </p:ext>
            </p:extLst>
          </p:nvPr>
        </p:nvGraphicFramePr>
        <p:xfrm>
          <a:off x="342899" y="1481329"/>
          <a:ext cx="6276637" cy="49458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a:extLst>
              <a:ext uri="{FF2B5EF4-FFF2-40B4-BE49-F238E27FC236}">
                <a16:creationId xmlns:a16="http://schemas.microsoft.com/office/drawing/2014/main" id="{B194D7A4-51D4-1C35-832A-9FD23F7BB60A}"/>
              </a:ext>
            </a:extLst>
          </p:cNvPr>
          <p:cNvGraphicFramePr/>
          <p:nvPr>
            <p:extLst>
              <p:ext uri="{D42A27DB-BD31-4B8C-83A1-F6EECF244321}">
                <p14:modId xmlns:p14="http://schemas.microsoft.com/office/powerpoint/2010/main" val="289312388"/>
              </p:ext>
            </p:extLst>
          </p:nvPr>
        </p:nvGraphicFramePr>
        <p:xfrm>
          <a:off x="7498080" y="1993392"/>
          <a:ext cx="3735223" cy="387705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9" name="TextBox 8">
            <a:extLst>
              <a:ext uri="{FF2B5EF4-FFF2-40B4-BE49-F238E27FC236}">
                <a16:creationId xmlns:a16="http://schemas.microsoft.com/office/drawing/2014/main" id="{C84D58E8-8633-389B-1F92-7C252C15AF88}"/>
              </a:ext>
            </a:extLst>
          </p:cNvPr>
          <p:cNvSpPr txBox="1"/>
          <p:nvPr/>
        </p:nvSpPr>
        <p:spPr>
          <a:xfrm>
            <a:off x="958696" y="1380236"/>
            <a:ext cx="10399485" cy="584775"/>
          </a:xfrm>
          <a:prstGeom prst="rect">
            <a:avLst/>
          </a:prstGeom>
          <a:noFill/>
        </p:spPr>
        <p:txBody>
          <a:bodyPr wrap="square" rtlCol="0">
            <a:spAutoFit/>
          </a:bodyPr>
          <a:lstStyle/>
          <a:p>
            <a:pPr algn="ctr"/>
            <a:r>
              <a:rPr lang="pt-BR" sz="2800" dirty="0">
                <a:solidFill>
                  <a:srgbClr val="3965B5"/>
                </a:solidFill>
              </a:rPr>
              <a:t>Project background </a:t>
            </a:r>
            <a:r>
              <a:rPr lang="pt-BR" sz="2800" dirty="0" err="1">
                <a:solidFill>
                  <a:srgbClr val="3965B5"/>
                </a:solidFill>
              </a:rPr>
              <a:t>and</a:t>
            </a:r>
            <a:r>
              <a:rPr lang="pt-BR" sz="2800" dirty="0">
                <a:solidFill>
                  <a:srgbClr val="3965B5"/>
                </a:solidFill>
              </a:rPr>
              <a:t> </a:t>
            </a:r>
            <a:r>
              <a:rPr lang="pt-BR" sz="2800" dirty="0" err="1">
                <a:solidFill>
                  <a:srgbClr val="3965B5"/>
                </a:solidFill>
              </a:rPr>
              <a:t>context</a:t>
            </a:r>
            <a:r>
              <a:rPr lang="pt-BR" sz="2800" dirty="0">
                <a:solidFill>
                  <a:srgbClr val="3965B5"/>
                </a:solidFill>
              </a:rPr>
              <a:t>                </a:t>
            </a:r>
            <a:r>
              <a:rPr lang="pt-BR" sz="2800" dirty="0" err="1">
                <a:solidFill>
                  <a:srgbClr val="3965B5"/>
                </a:solidFill>
              </a:rPr>
              <a:t>Questions</a:t>
            </a:r>
            <a:r>
              <a:rPr lang="pt-BR" sz="2800" dirty="0">
                <a:solidFill>
                  <a:srgbClr val="3965B5"/>
                </a:solidFill>
              </a:rPr>
              <a:t> </a:t>
            </a:r>
            <a:r>
              <a:rPr lang="pt-BR" sz="2800" dirty="0" err="1">
                <a:solidFill>
                  <a:srgbClr val="3965B5"/>
                </a:solidFill>
              </a:rPr>
              <a:t>to</a:t>
            </a:r>
            <a:r>
              <a:rPr lang="pt-BR" sz="2800" dirty="0">
                <a:solidFill>
                  <a:srgbClr val="3965B5"/>
                </a:solidFill>
              </a:rPr>
              <a:t> </a:t>
            </a:r>
            <a:r>
              <a:rPr lang="pt-BR" sz="2800" dirty="0" err="1">
                <a:solidFill>
                  <a:srgbClr val="3965B5"/>
                </a:solidFill>
              </a:rPr>
              <a:t>be</a:t>
            </a:r>
            <a:r>
              <a:rPr lang="pt-BR" sz="2800" dirty="0">
                <a:solidFill>
                  <a:srgbClr val="3965B5"/>
                </a:solidFill>
              </a:rPr>
              <a:t> </a:t>
            </a:r>
            <a:r>
              <a:rPr lang="pt-BR" sz="2800" dirty="0" err="1">
                <a:solidFill>
                  <a:srgbClr val="3965B5"/>
                </a:solidFill>
              </a:rPr>
              <a:t>answered</a:t>
            </a:r>
            <a:r>
              <a:rPr lang="pt-BR" sz="2800" dirty="0">
                <a:solidFill>
                  <a:srgbClr val="3965B5"/>
                </a:solidFill>
              </a:rPr>
              <a:t>:</a:t>
            </a:r>
            <a:r>
              <a:rPr lang="pt-BR" sz="3200" dirty="0">
                <a:solidFill>
                  <a:srgbClr val="3965B5"/>
                </a:solidFill>
              </a:rPr>
              <a:t>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Optimal Launch Sites: Equatorial Advantage &amp; Coastal Safety</a:t>
            </a:r>
          </a:p>
        </p:txBody>
      </p:sp>
      <p:pic>
        <p:nvPicPr>
          <p:cNvPr id="6" name="Picture 5">
            <a:extLst>
              <a:ext uri="{FF2B5EF4-FFF2-40B4-BE49-F238E27FC236}">
                <a16:creationId xmlns:a16="http://schemas.microsoft.com/office/drawing/2014/main" id="{B04841F7-7555-E7FA-30FF-5DDD2C2F34C5}"/>
              </a:ext>
            </a:extLst>
          </p:cNvPr>
          <p:cNvPicPr>
            <a:picLocks noChangeAspect="1"/>
          </p:cNvPicPr>
          <p:nvPr/>
        </p:nvPicPr>
        <p:blipFill>
          <a:blip r:embed="rId3"/>
          <a:stretch>
            <a:fillRect/>
          </a:stretch>
        </p:blipFill>
        <p:spPr>
          <a:xfrm>
            <a:off x="279188" y="1595182"/>
            <a:ext cx="11178783" cy="2444451"/>
          </a:xfrm>
          <a:prstGeom prst="rect">
            <a:avLst/>
          </a:prstGeom>
        </p:spPr>
      </p:pic>
      <p:sp>
        <p:nvSpPr>
          <p:cNvPr id="7" name="TextBox 6">
            <a:extLst>
              <a:ext uri="{FF2B5EF4-FFF2-40B4-BE49-F238E27FC236}">
                <a16:creationId xmlns:a16="http://schemas.microsoft.com/office/drawing/2014/main" id="{7ED96367-E559-C34D-6A49-27FE3714438F}"/>
              </a:ext>
            </a:extLst>
          </p:cNvPr>
          <p:cNvSpPr txBox="1"/>
          <p:nvPr/>
        </p:nvSpPr>
        <p:spPr>
          <a:xfrm>
            <a:off x="279187" y="4288025"/>
            <a:ext cx="11178783" cy="2031325"/>
          </a:xfrm>
          <a:prstGeom prst="rect">
            <a:avLst/>
          </a:prstGeom>
          <a:noFill/>
        </p:spPr>
        <p:txBody>
          <a:bodyPr wrap="square" rtlCol="0">
            <a:spAutoFit/>
          </a:bodyPr>
          <a:lstStyle/>
          <a:p>
            <a:r>
              <a:rPr lang="en-US" dirty="0"/>
              <a:t>3.1. Latitude and longitude coordinates for each site’s location (in orange) </a:t>
            </a:r>
          </a:p>
          <a:p>
            <a:pPr marL="285750" indent="-285750">
              <a:buFont typeface="Arial" panose="020B0604020202020204" pitchFamily="34" charset="0"/>
              <a:buChar char="•"/>
            </a:pPr>
            <a:r>
              <a:rPr lang="en-US" dirty="0"/>
              <a:t>The selected launch sites are strategically located near the Equator line: this positioning takes advantage of the Earth's maximum rotational speed at the equator (1670 km/h). Launching from the equator provides a substantial velocity boost, nearly 500 km/h more compared to launching from a point halfway to the North Pole.</a:t>
            </a:r>
          </a:p>
          <a:p>
            <a:pPr marL="285750" indent="-285750">
              <a:buFont typeface="Arial" panose="020B0604020202020204" pitchFamily="34" charset="0"/>
              <a:buChar char="•"/>
            </a:pPr>
            <a:r>
              <a:rPr lang="en-US" dirty="0"/>
              <a:t>All chosen launch sites for this project are in immediate proximity to coastlines - launching rockets towards the ocean serves a critical safety purpose by minimizing the risk of debris falling or exploding in areas inhabited by people - this measure enhances the overall safety and risk mitigation strategies associated with space launches.</a:t>
            </a:r>
            <a:endParaRPr lang="pt-BR" dirty="0"/>
          </a:p>
        </p:txBody>
      </p:sp>
    </p:spTree>
    <p:extLst>
      <p:ext uri="{BB962C8B-B14F-4D97-AF65-F5344CB8AC3E}">
        <p14:creationId xmlns:p14="http://schemas.microsoft.com/office/powerpoint/2010/main" val="9816717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Success Analysis</a:t>
            </a:r>
          </a:p>
        </p:txBody>
      </p:sp>
      <p:pic>
        <p:nvPicPr>
          <p:cNvPr id="2" name="Picture 1">
            <a:extLst>
              <a:ext uri="{FF2B5EF4-FFF2-40B4-BE49-F238E27FC236}">
                <a16:creationId xmlns:a16="http://schemas.microsoft.com/office/drawing/2014/main" id="{3A6AA048-C22D-CF0A-E934-4C2BAF01C74F}"/>
              </a:ext>
            </a:extLst>
          </p:cNvPr>
          <p:cNvPicPr>
            <a:picLocks noChangeAspect="1"/>
          </p:cNvPicPr>
          <p:nvPr/>
        </p:nvPicPr>
        <p:blipFill rotWithShape="1">
          <a:blip r:embed="rId3"/>
          <a:srcRect l="19290" t="13818" r="48962" b="7883"/>
          <a:stretch/>
        </p:blipFill>
        <p:spPr>
          <a:xfrm>
            <a:off x="770011" y="1561921"/>
            <a:ext cx="2889504" cy="3989429"/>
          </a:xfrm>
          <a:prstGeom prst="rect">
            <a:avLst/>
          </a:prstGeom>
        </p:spPr>
      </p:pic>
      <p:sp>
        <p:nvSpPr>
          <p:cNvPr id="4" name="TextBox 3">
            <a:extLst>
              <a:ext uri="{FF2B5EF4-FFF2-40B4-BE49-F238E27FC236}">
                <a16:creationId xmlns:a16="http://schemas.microsoft.com/office/drawing/2014/main" id="{95A915CE-EA1B-115D-0FD6-192AB80B374D}"/>
              </a:ext>
            </a:extLst>
          </p:cNvPr>
          <p:cNvSpPr txBox="1"/>
          <p:nvPr/>
        </p:nvSpPr>
        <p:spPr>
          <a:xfrm>
            <a:off x="770011" y="5647135"/>
            <a:ext cx="2889504" cy="646331"/>
          </a:xfrm>
          <a:prstGeom prst="rect">
            <a:avLst/>
          </a:prstGeom>
          <a:noFill/>
        </p:spPr>
        <p:txBody>
          <a:bodyPr wrap="square" rtlCol="0">
            <a:spAutoFit/>
          </a:bodyPr>
          <a:lstStyle/>
          <a:p>
            <a:r>
              <a:rPr lang="pt-BR" dirty="0"/>
              <a:t>3.2. Zoom-in </a:t>
            </a:r>
            <a:r>
              <a:rPr lang="pt-BR" dirty="0" err="1"/>
              <a:t>of</a:t>
            </a:r>
            <a:r>
              <a:rPr lang="pt-BR" dirty="0"/>
              <a:t> </a:t>
            </a:r>
            <a:r>
              <a:rPr lang="pt-BR" dirty="0" err="1"/>
              <a:t>one</a:t>
            </a:r>
            <a:r>
              <a:rPr lang="pt-BR" dirty="0"/>
              <a:t> </a:t>
            </a:r>
            <a:r>
              <a:rPr lang="pt-BR" dirty="0" err="1"/>
              <a:t>of</a:t>
            </a:r>
            <a:r>
              <a:rPr lang="pt-BR" dirty="0"/>
              <a:t> </a:t>
            </a:r>
            <a:r>
              <a:rPr lang="pt-BR" dirty="0" err="1"/>
              <a:t>the</a:t>
            </a:r>
            <a:r>
              <a:rPr lang="pt-BR" dirty="0"/>
              <a:t> </a:t>
            </a:r>
            <a:r>
              <a:rPr lang="pt-BR" dirty="0" err="1"/>
              <a:t>launch</a:t>
            </a:r>
            <a:r>
              <a:rPr lang="pt-BR" dirty="0"/>
              <a:t> sites </a:t>
            </a:r>
          </a:p>
        </p:txBody>
      </p:sp>
      <p:sp>
        <p:nvSpPr>
          <p:cNvPr id="6" name="TextBox 5">
            <a:extLst>
              <a:ext uri="{FF2B5EF4-FFF2-40B4-BE49-F238E27FC236}">
                <a16:creationId xmlns:a16="http://schemas.microsoft.com/office/drawing/2014/main" id="{EAB7E178-8881-E626-57AC-B7E79DB14DFA}"/>
              </a:ext>
            </a:extLst>
          </p:cNvPr>
          <p:cNvSpPr txBox="1"/>
          <p:nvPr/>
        </p:nvSpPr>
        <p:spPr>
          <a:xfrm>
            <a:off x="4096512" y="1561921"/>
            <a:ext cx="7325477" cy="1477328"/>
          </a:xfrm>
          <a:prstGeom prst="rect">
            <a:avLst/>
          </a:prstGeom>
          <a:noFill/>
        </p:spPr>
        <p:txBody>
          <a:bodyPr wrap="square" rtlCol="0">
            <a:spAutoFit/>
          </a:bodyPr>
          <a:lstStyle/>
          <a:p>
            <a:pPr marL="285750" indent="-285750">
              <a:buFont typeface="Arial" panose="020B0604020202020204" pitchFamily="34" charset="0"/>
              <a:buChar char="•"/>
            </a:pPr>
            <a:r>
              <a:rPr lang="en-US" dirty="0"/>
              <a:t>By observing markers with distinct colors, it becomes straightforward to distinguish launch sites with comparatively high success rates.</a:t>
            </a:r>
          </a:p>
          <a:p>
            <a:endParaRPr lang="en-US" dirty="0"/>
          </a:p>
          <a:p>
            <a:r>
              <a:rPr lang="en-US" dirty="0"/>
              <a:t>Green Marker = Successful Launch</a:t>
            </a:r>
          </a:p>
          <a:p>
            <a:r>
              <a:rPr lang="en-US" dirty="0"/>
              <a:t>Red Marker = Failed Launch</a:t>
            </a:r>
          </a:p>
        </p:txBody>
      </p:sp>
    </p:spTree>
    <p:extLst>
      <p:ext uri="{BB962C8B-B14F-4D97-AF65-F5344CB8AC3E}">
        <p14:creationId xmlns:p14="http://schemas.microsoft.com/office/powerpoint/2010/main" val="2395978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400" dirty="0">
                <a:solidFill>
                  <a:srgbClr val="0B49CB"/>
                </a:solidFill>
                <a:latin typeface="Abadi"/>
              </a:rPr>
              <a:t>Launch Site KSC LC-39A Proximity Analysis: Assessing Risks and Considerations</a:t>
            </a:r>
          </a:p>
        </p:txBody>
      </p:sp>
      <p:pic>
        <p:nvPicPr>
          <p:cNvPr id="4" name="Picture 3">
            <a:extLst>
              <a:ext uri="{FF2B5EF4-FFF2-40B4-BE49-F238E27FC236}">
                <a16:creationId xmlns:a16="http://schemas.microsoft.com/office/drawing/2014/main" id="{11F02FC7-E09D-C899-BAD7-005AC9B0BB83}"/>
              </a:ext>
            </a:extLst>
          </p:cNvPr>
          <p:cNvPicPr>
            <a:picLocks noChangeAspect="1"/>
          </p:cNvPicPr>
          <p:nvPr/>
        </p:nvPicPr>
        <p:blipFill>
          <a:blip r:embed="rId3"/>
          <a:stretch>
            <a:fillRect/>
          </a:stretch>
        </p:blipFill>
        <p:spPr>
          <a:xfrm>
            <a:off x="256604" y="1496541"/>
            <a:ext cx="8838056" cy="2782851"/>
          </a:xfrm>
          <a:prstGeom prst="rect">
            <a:avLst/>
          </a:prstGeom>
        </p:spPr>
      </p:pic>
      <p:sp>
        <p:nvSpPr>
          <p:cNvPr id="6" name="TextBox 5">
            <a:extLst>
              <a:ext uri="{FF2B5EF4-FFF2-40B4-BE49-F238E27FC236}">
                <a16:creationId xmlns:a16="http://schemas.microsoft.com/office/drawing/2014/main" id="{CED4E807-F9ED-C823-B80D-BB773CF4186A}"/>
              </a:ext>
            </a:extLst>
          </p:cNvPr>
          <p:cNvSpPr txBox="1"/>
          <p:nvPr/>
        </p:nvSpPr>
        <p:spPr>
          <a:xfrm>
            <a:off x="9153684" y="1496541"/>
            <a:ext cx="2440908" cy="2308324"/>
          </a:xfrm>
          <a:prstGeom prst="rect">
            <a:avLst/>
          </a:prstGeom>
          <a:noFill/>
        </p:spPr>
        <p:txBody>
          <a:bodyPr wrap="square" rtlCol="0">
            <a:spAutoFit/>
          </a:bodyPr>
          <a:lstStyle/>
          <a:p>
            <a:r>
              <a:rPr lang="en-US" dirty="0"/>
              <a:t>3.3. Markers indicating launch sites and their distances to a nearby city (red), railway (blue), highway (green), and coastline (yellow), outlined by drawn lines of the respective colors.</a:t>
            </a:r>
            <a:endParaRPr lang="pt-BR" dirty="0"/>
          </a:p>
        </p:txBody>
      </p:sp>
      <p:sp>
        <p:nvSpPr>
          <p:cNvPr id="7" name="TextBox 6">
            <a:extLst>
              <a:ext uri="{FF2B5EF4-FFF2-40B4-BE49-F238E27FC236}">
                <a16:creationId xmlns:a16="http://schemas.microsoft.com/office/drawing/2014/main" id="{C49AA132-588C-4538-83A3-2A84E3AD4CF5}"/>
              </a:ext>
            </a:extLst>
          </p:cNvPr>
          <p:cNvSpPr txBox="1"/>
          <p:nvPr/>
        </p:nvSpPr>
        <p:spPr>
          <a:xfrm>
            <a:off x="256604" y="4279392"/>
            <a:ext cx="11678792" cy="3077766"/>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t>Railway Proximity: the launch site is relatively close to a railway, approximately 15.23 km away.</a:t>
            </a:r>
          </a:p>
          <a:p>
            <a:pPr marL="285750" indent="-285750">
              <a:buFont typeface="Arial" panose="020B0604020202020204" pitchFamily="34" charset="0"/>
              <a:buChar char="•"/>
            </a:pPr>
            <a:r>
              <a:rPr lang="en-US" sz="1600" dirty="0"/>
              <a:t>Highway Proximity: similarly, it is relatively close to a highway, situated approximately 20.28 km from the launch site.</a:t>
            </a:r>
          </a:p>
          <a:p>
            <a:pPr marL="285750" indent="-285750">
              <a:buFont typeface="Arial" panose="020B0604020202020204" pitchFamily="34" charset="0"/>
              <a:buChar char="•"/>
            </a:pPr>
            <a:r>
              <a:rPr lang="en-US" sz="1600" dirty="0"/>
              <a:t>Coastline Proximity: the launch site also demonstrates a close proximity to the coastline, at a distance of approximately 14.99 km.</a:t>
            </a:r>
          </a:p>
          <a:p>
            <a:pPr marL="285750" indent="-285750">
              <a:buFont typeface="Arial" panose="020B0604020202020204" pitchFamily="34" charset="0"/>
              <a:buChar char="•"/>
            </a:pPr>
            <a:r>
              <a:rPr lang="en-US" sz="1600" dirty="0"/>
              <a:t>City Proximity: furthermore, the launch site maintains relative closeness to its nearest city, Titusville, positioned approximately 16.32 km away.</a:t>
            </a:r>
          </a:p>
          <a:p>
            <a:endParaRPr lang="en-US" sz="1600" dirty="0"/>
          </a:p>
          <a:p>
            <a:endParaRPr lang="en-US" sz="1600" dirty="0"/>
          </a:p>
          <a:p>
            <a:r>
              <a:rPr lang="en-US" sz="1600" dirty="0"/>
              <a:t>A failed rocket, propelled at high speed, can cover distances of 15-20 km in mere seconds. The close proximity of the launch site to these infrastructures raises considerations for potential hazards to populated areas, emphasizing the need for careful assessment and risk management in launch site selection and operational planning.</a:t>
            </a:r>
            <a:endParaRPr lang="pt-BR" sz="1600" dirty="0"/>
          </a:p>
        </p:txBody>
      </p:sp>
    </p:spTree>
    <p:extLst>
      <p:ext uri="{BB962C8B-B14F-4D97-AF65-F5344CB8AC3E}">
        <p14:creationId xmlns:p14="http://schemas.microsoft.com/office/powerpoint/2010/main" val="2324990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Visualization of Successful Launch Distribution by Launch Site</a:t>
            </a:r>
          </a:p>
        </p:txBody>
      </p:sp>
      <p:sp>
        <p:nvSpPr>
          <p:cNvPr id="9" name="TextBox 8">
            <a:extLst>
              <a:ext uri="{FF2B5EF4-FFF2-40B4-BE49-F238E27FC236}">
                <a16:creationId xmlns:a16="http://schemas.microsoft.com/office/drawing/2014/main" id="{19CBF183-AECF-B5F6-7B14-C69AC5009B90}"/>
              </a:ext>
            </a:extLst>
          </p:cNvPr>
          <p:cNvSpPr txBox="1"/>
          <p:nvPr/>
        </p:nvSpPr>
        <p:spPr>
          <a:xfrm>
            <a:off x="9267715" y="1680553"/>
            <a:ext cx="2709130" cy="3416320"/>
          </a:xfrm>
          <a:prstGeom prst="rect">
            <a:avLst/>
          </a:prstGeom>
          <a:noFill/>
        </p:spPr>
        <p:txBody>
          <a:bodyPr wrap="square" rtlCol="0">
            <a:spAutoFit/>
          </a:bodyPr>
          <a:lstStyle/>
          <a:p>
            <a:r>
              <a:rPr lang="en-US" dirty="0"/>
              <a:t>4.1. This pie chart illustrates the distribution of successful launches among different launch sites. </a:t>
            </a:r>
          </a:p>
          <a:p>
            <a:pPr marL="285750" indent="-285750">
              <a:buFont typeface="Arial" panose="020B0604020202020204" pitchFamily="34" charset="0"/>
              <a:buChar char="•"/>
            </a:pPr>
            <a:r>
              <a:rPr lang="en-US" dirty="0"/>
              <a:t>Notably, KSC LC 39A emerges as the leader with the highest number of successful launches (41.2%) compared to other sites.</a:t>
            </a:r>
            <a:endParaRPr lang="pt-BR" dirty="0"/>
          </a:p>
        </p:txBody>
      </p:sp>
      <p:pic>
        <p:nvPicPr>
          <p:cNvPr id="11" name="Picture 10">
            <a:extLst>
              <a:ext uri="{FF2B5EF4-FFF2-40B4-BE49-F238E27FC236}">
                <a16:creationId xmlns:a16="http://schemas.microsoft.com/office/drawing/2014/main" id="{E262DBAA-2E62-BC84-BCA9-F7E0D40C8E0C}"/>
              </a:ext>
            </a:extLst>
          </p:cNvPr>
          <p:cNvPicPr>
            <a:picLocks noChangeAspect="1"/>
          </p:cNvPicPr>
          <p:nvPr/>
        </p:nvPicPr>
        <p:blipFill>
          <a:blip r:embed="rId3"/>
          <a:stretch>
            <a:fillRect/>
          </a:stretch>
        </p:blipFill>
        <p:spPr>
          <a:xfrm>
            <a:off x="215155" y="1680553"/>
            <a:ext cx="9052560" cy="422173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(KSC LC 39A)</a:t>
            </a:r>
          </a:p>
        </p:txBody>
      </p:sp>
      <p:sp>
        <p:nvSpPr>
          <p:cNvPr id="7" name="TextBox 6">
            <a:extLst>
              <a:ext uri="{FF2B5EF4-FFF2-40B4-BE49-F238E27FC236}">
                <a16:creationId xmlns:a16="http://schemas.microsoft.com/office/drawing/2014/main" id="{799E2168-6E55-48D5-65C3-5260CE13C20D}"/>
              </a:ext>
            </a:extLst>
          </p:cNvPr>
          <p:cNvSpPr txBox="1"/>
          <p:nvPr/>
        </p:nvSpPr>
        <p:spPr>
          <a:xfrm>
            <a:off x="5724144" y="1618997"/>
            <a:ext cx="4179348" cy="1200329"/>
          </a:xfrm>
          <a:prstGeom prst="rect">
            <a:avLst/>
          </a:prstGeom>
          <a:noFill/>
        </p:spPr>
        <p:txBody>
          <a:bodyPr wrap="square" rtlCol="0">
            <a:spAutoFit/>
          </a:bodyPr>
          <a:lstStyle/>
          <a:p>
            <a:r>
              <a:rPr lang="pt-BR" dirty="0"/>
              <a:t>4.2. </a:t>
            </a:r>
            <a:r>
              <a:rPr lang="pt-BR" dirty="0" err="1"/>
              <a:t>This</a:t>
            </a:r>
            <a:r>
              <a:rPr lang="pt-BR" dirty="0"/>
              <a:t> </a:t>
            </a:r>
            <a:r>
              <a:rPr lang="pt-BR" dirty="0" err="1"/>
              <a:t>piechart</a:t>
            </a:r>
            <a:r>
              <a:rPr lang="pt-BR" dirty="0"/>
              <a:t> </a:t>
            </a:r>
            <a:r>
              <a:rPr lang="pt-BR" dirty="0" err="1"/>
              <a:t>illustrates</a:t>
            </a:r>
            <a:r>
              <a:rPr lang="pt-BR" dirty="0"/>
              <a:t> </a:t>
            </a:r>
            <a:r>
              <a:rPr lang="pt-BR" dirty="0" err="1"/>
              <a:t>the</a:t>
            </a:r>
            <a:r>
              <a:rPr lang="pt-BR" dirty="0"/>
              <a:t> </a:t>
            </a:r>
            <a:r>
              <a:rPr lang="pt-BR" dirty="0" err="1"/>
              <a:t>success</a:t>
            </a:r>
            <a:r>
              <a:rPr lang="pt-BR" dirty="0"/>
              <a:t> </a:t>
            </a:r>
            <a:r>
              <a:rPr lang="pt-BR" dirty="0" err="1"/>
              <a:t>ratio</a:t>
            </a:r>
            <a:r>
              <a:rPr lang="pt-BR" dirty="0"/>
              <a:t> </a:t>
            </a:r>
            <a:r>
              <a:rPr lang="pt-BR" dirty="0" err="1"/>
              <a:t>of</a:t>
            </a:r>
            <a:r>
              <a:rPr lang="pt-BR" dirty="0"/>
              <a:t> </a:t>
            </a:r>
            <a:r>
              <a:rPr lang="pt-BR" dirty="0" err="1"/>
              <a:t>the</a:t>
            </a:r>
            <a:r>
              <a:rPr lang="pt-BR" dirty="0"/>
              <a:t> </a:t>
            </a:r>
            <a:r>
              <a:rPr lang="pt-BR" dirty="0" err="1"/>
              <a:t>launch</a:t>
            </a:r>
            <a:r>
              <a:rPr lang="pt-BR" dirty="0"/>
              <a:t> site </a:t>
            </a:r>
            <a:r>
              <a:rPr lang="pt-BR" dirty="0" err="1"/>
              <a:t>with</a:t>
            </a:r>
            <a:r>
              <a:rPr lang="pt-BR" dirty="0"/>
              <a:t> </a:t>
            </a:r>
            <a:r>
              <a:rPr lang="pt-BR" dirty="0" err="1"/>
              <a:t>the</a:t>
            </a:r>
            <a:r>
              <a:rPr lang="pt-BR" dirty="0"/>
              <a:t> </a:t>
            </a:r>
            <a:r>
              <a:rPr lang="pt-BR" dirty="0" err="1"/>
              <a:t>highest</a:t>
            </a:r>
            <a:r>
              <a:rPr lang="pt-BR" dirty="0"/>
              <a:t> </a:t>
            </a:r>
            <a:r>
              <a:rPr lang="pt-BR" dirty="0" err="1"/>
              <a:t>launch</a:t>
            </a:r>
            <a:r>
              <a:rPr lang="pt-BR" dirty="0"/>
              <a:t> </a:t>
            </a:r>
            <a:r>
              <a:rPr lang="pt-BR" dirty="0" err="1"/>
              <a:t>success</a:t>
            </a:r>
            <a:r>
              <a:rPr lang="pt-BR" dirty="0"/>
              <a:t> </a:t>
            </a:r>
            <a:r>
              <a:rPr lang="pt-BR" dirty="0" err="1"/>
              <a:t>ratio</a:t>
            </a:r>
            <a:r>
              <a:rPr lang="pt-BR" dirty="0"/>
              <a:t> – 76.9% - </a:t>
            </a:r>
            <a:r>
              <a:rPr lang="pt-BR" dirty="0" err="1"/>
              <a:t>which</a:t>
            </a:r>
            <a:r>
              <a:rPr lang="pt-BR" dirty="0"/>
              <a:t> </a:t>
            </a:r>
            <a:r>
              <a:rPr lang="pt-BR" dirty="0" err="1"/>
              <a:t>is</a:t>
            </a:r>
            <a:r>
              <a:rPr lang="pt-BR" dirty="0"/>
              <a:t> KSC LC 39A.</a:t>
            </a:r>
          </a:p>
        </p:txBody>
      </p:sp>
      <p:pic>
        <p:nvPicPr>
          <p:cNvPr id="11" name="Picture 10">
            <a:extLst>
              <a:ext uri="{FF2B5EF4-FFF2-40B4-BE49-F238E27FC236}">
                <a16:creationId xmlns:a16="http://schemas.microsoft.com/office/drawing/2014/main" id="{EE4BF278-C5E4-2E93-C446-2CAB93CD79D4}"/>
              </a:ext>
            </a:extLst>
          </p:cNvPr>
          <p:cNvPicPr>
            <a:picLocks noChangeAspect="1"/>
          </p:cNvPicPr>
          <p:nvPr/>
        </p:nvPicPr>
        <p:blipFill>
          <a:blip r:embed="rId3"/>
          <a:stretch>
            <a:fillRect/>
          </a:stretch>
        </p:blipFill>
        <p:spPr>
          <a:xfrm>
            <a:off x="770011" y="1618997"/>
            <a:ext cx="4637142" cy="471153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Mass(kg) and Success – By Booster Version</a:t>
            </a:r>
          </a:p>
        </p:txBody>
      </p:sp>
      <p:pic>
        <p:nvPicPr>
          <p:cNvPr id="4" name="Picture 3">
            <a:extLst>
              <a:ext uri="{FF2B5EF4-FFF2-40B4-BE49-F238E27FC236}">
                <a16:creationId xmlns:a16="http://schemas.microsoft.com/office/drawing/2014/main" id="{746E9711-2B3C-D5D4-427F-B916B65DA48D}"/>
              </a:ext>
            </a:extLst>
          </p:cNvPr>
          <p:cNvPicPr>
            <a:picLocks noChangeAspect="1"/>
          </p:cNvPicPr>
          <p:nvPr/>
        </p:nvPicPr>
        <p:blipFill>
          <a:blip r:embed="rId3"/>
          <a:stretch>
            <a:fillRect/>
          </a:stretch>
        </p:blipFill>
        <p:spPr>
          <a:xfrm>
            <a:off x="217286" y="1599944"/>
            <a:ext cx="8122042" cy="4425629"/>
          </a:xfrm>
          <a:prstGeom prst="rect">
            <a:avLst/>
          </a:prstGeom>
        </p:spPr>
      </p:pic>
      <p:sp>
        <p:nvSpPr>
          <p:cNvPr id="7" name="TextBox 6">
            <a:extLst>
              <a:ext uri="{FF2B5EF4-FFF2-40B4-BE49-F238E27FC236}">
                <a16:creationId xmlns:a16="http://schemas.microsoft.com/office/drawing/2014/main" id="{D92A0FF3-4FA1-5383-A617-3294FC9D8489}"/>
              </a:ext>
            </a:extLst>
          </p:cNvPr>
          <p:cNvSpPr txBox="1"/>
          <p:nvPr/>
        </p:nvSpPr>
        <p:spPr>
          <a:xfrm>
            <a:off x="8503920" y="1599944"/>
            <a:ext cx="2954052" cy="3139321"/>
          </a:xfrm>
          <a:prstGeom prst="rect">
            <a:avLst/>
          </a:prstGeom>
          <a:noFill/>
        </p:spPr>
        <p:txBody>
          <a:bodyPr wrap="square" rtlCol="0">
            <a:spAutoFit/>
          </a:bodyPr>
          <a:lstStyle/>
          <a:p>
            <a:r>
              <a:rPr lang="en-US" dirty="0"/>
              <a:t>4.3. Graph demonstrating the correlation between Payload and Success for All Sites.</a:t>
            </a:r>
          </a:p>
          <a:p>
            <a:pPr marL="285750" indent="-285750">
              <a:buFont typeface="Arial" panose="020B0604020202020204" pitchFamily="34" charset="0"/>
              <a:buChar char="•"/>
            </a:pPr>
            <a:r>
              <a:rPr lang="en-US" dirty="0"/>
              <a:t>Payloads within the weight range of 2,000 kg to 5,000 kg exhibit the highest success rate, with a success outcome represented by 1 and an unsuccessful outcome denoted by 0.</a:t>
            </a:r>
            <a:endParaRPr lang="pt-BR" dirty="0"/>
          </a:p>
        </p:txBody>
      </p:sp>
    </p:spTree>
    <p:extLst>
      <p:ext uri="{BB962C8B-B14F-4D97-AF65-F5344CB8AC3E}">
        <p14:creationId xmlns:p14="http://schemas.microsoft.com/office/powerpoint/2010/main" val="2523596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EF818E9A-1B7A-7752-68DA-43235A6DF289}"/>
              </a:ext>
            </a:extLst>
          </p:cNvPr>
          <p:cNvPicPr>
            <a:picLocks noChangeAspect="1"/>
          </p:cNvPicPr>
          <p:nvPr/>
        </p:nvPicPr>
        <p:blipFill>
          <a:blip r:embed="rId3"/>
          <a:stretch>
            <a:fillRect/>
          </a:stretch>
        </p:blipFill>
        <p:spPr>
          <a:xfrm>
            <a:off x="382225" y="1666629"/>
            <a:ext cx="6475775" cy="4358944"/>
          </a:xfrm>
          <a:prstGeom prst="rect">
            <a:avLst/>
          </a:prstGeom>
        </p:spPr>
      </p:pic>
      <p:sp>
        <p:nvSpPr>
          <p:cNvPr id="6" name="TextBox 5">
            <a:extLst>
              <a:ext uri="{FF2B5EF4-FFF2-40B4-BE49-F238E27FC236}">
                <a16:creationId xmlns:a16="http://schemas.microsoft.com/office/drawing/2014/main" id="{75E9C655-05BD-3215-E3AD-3A972F5EEAAA}"/>
              </a:ext>
            </a:extLst>
          </p:cNvPr>
          <p:cNvSpPr txBox="1"/>
          <p:nvPr/>
        </p:nvSpPr>
        <p:spPr>
          <a:xfrm>
            <a:off x="7022592" y="1666629"/>
            <a:ext cx="4435380" cy="2862322"/>
          </a:xfrm>
          <a:prstGeom prst="rect">
            <a:avLst/>
          </a:prstGeom>
          <a:noFill/>
        </p:spPr>
        <p:txBody>
          <a:bodyPr wrap="square" rtlCol="0">
            <a:spAutoFit/>
          </a:bodyPr>
          <a:lstStyle/>
          <a:p>
            <a:r>
              <a:rPr lang="en-US" dirty="0"/>
              <a:t>5.1. Accuracy of all models</a:t>
            </a:r>
          </a:p>
          <a:p>
            <a:pPr marL="285750" indent="-285750">
              <a:buFont typeface="Arial" panose="020B0604020202020204" pitchFamily="34" charset="0"/>
              <a:buChar char="•"/>
            </a:pPr>
            <a:r>
              <a:rPr lang="en-US" dirty="0"/>
              <a:t>All models demonstrated similar performance with consistent scores and accuracy, likely attributed to the limited dataset size. The Decision Tree model slightly outperformed the others, particularly evident in the evaluation of .</a:t>
            </a:r>
            <a:r>
              <a:rPr lang="en-US" dirty="0" err="1"/>
              <a:t>best_score</a:t>
            </a:r>
            <a:r>
              <a:rPr lang="en-US" dirty="0"/>
              <a:t>_. This metric represents the average across all cross-validation folds for a specific combination of parameters."</a:t>
            </a:r>
            <a:endParaRPr lang="pt-BR" dirty="0"/>
          </a:p>
        </p:txBody>
      </p:sp>
    </p:spTree>
    <p:extLst>
      <p:ext uri="{BB962C8B-B14F-4D97-AF65-F5344CB8AC3E}">
        <p14:creationId xmlns:p14="http://schemas.microsoft.com/office/powerpoint/2010/main" val="24594460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E41A1865-1371-0B9A-FA51-62CCF540521B}"/>
              </a:ext>
            </a:extLst>
          </p:cNvPr>
          <p:cNvPicPr>
            <a:picLocks noChangeAspect="1"/>
          </p:cNvPicPr>
          <p:nvPr/>
        </p:nvPicPr>
        <p:blipFill>
          <a:blip r:embed="rId3"/>
          <a:stretch>
            <a:fillRect/>
          </a:stretch>
        </p:blipFill>
        <p:spPr>
          <a:xfrm>
            <a:off x="292608" y="1455419"/>
            <a:ext cx="5352289" cy="4570154"/>
          </a:xfrm>
          <a:prstGeom prst="rect">
            <a:avLst/>
          </a:prstGeom>
        </p:spPr>
      </p:pic>
      <p:sp>
        <p:nvSpPr>
          <p:cNvPr id="7" name="TextBox 6">
            <a:extLst>
              <a:ext uri="{FF2B5EF4-FFF2-40B4-BE49-F238E27FC236}">
                <a16:creationId xmlns:a16="http://schemas.microsoft.com/office/drawing/2014/main" id="{33EBF45E-BB0B-4D8F-F5C0-6CBC1C40C14A}"/>
              </a:ext>
            </a:extLst>
          </p:cNvPr>
          <p:cNvSpPr txBox="1"/>
          <p:nvPr/>
        </p:nvSpPr>
        <p:spPr>
          <a:xfrm>
            <a:off x="5797296" y="1455419"/>
            <a:ext cx="5833872" cy="5355312"/>
          </a:xfrm>
          <a:prstGeom prst="rect">
            <a:avLst/>
          </a:prstGeom>
          <a:noFill/>
        </p:spPr>
        <p:txBody>
          <a:bodyPr wrap="square" rtlCol="0">
            <a:spAutoFit/>
          </a:bodyPr>
          <a:lstStyle/>
          <a:p>
            <a:r>
              <a:rPr lang="pt-BR" dirty="0"/>
              <a:t>5.2. </a:t>
            </a:r>
            <a:r>
              <a:rPr lang="pt-BR" dirty="0" err="1"/>
              <a:t>Confusion</a:t>
            </a:r>
            <a:r>
              <a:rPr lang="pt-BR" dirty="0"/>
              <a:t> Matrix </a:t>
            </a:r>
            <a:r>
              <a:rPr lang="pt-BR" dirty="0" err="1"/>
              <a:t>of</a:t>
            </a:r>
            <a:r>
              <a:rPr lang="pt-BR" dirty="0"/>
              <a:t> </a:t>
            </a:r>
            <a:r>
              <a:rPr lang="pt-BR" dirty="0" err="1"/>
              <a:t>the</a:t>
            </a:r>
            <a:r>
              <a:rPr lang="pt-BR" dirty="0"/>
              <a:t> </a:t>
            </a:r>
            <a:r>
              <a:rPr lang="pt-BR" dirty="0" err="1"/>
              <a:t>Decision</a:t>
            </a:r>
            <a:r>
              <a:rPr lang="pt-BR" dirty="0"/>
              <a:t> </a:t>
            </a:r>
            <a:r>
              <a:rPr lang="pt-BR" dirty="0" err="1"/>
              <a:t>Tree</a:t>
            </a:r>
            <a:r>
              <a:rPr lang="pt-BR" dirty="0"/>
              <a:t> Model</a:t>
            </a:r>
          </a:p>
          <a:p>
            <a:r>
              <a:rPr lang="pt-BR" dirty="0"/>
              <a:t>Performance </a:t>
            </a:r>
            <a:r>
              <a:rPr lang="pt-BR" dirty="0" err="1"/>
              <a:t>Summary</a:t>
            </a:r>
            <a:r>
              <a:rPr lang="pt-BR" dirty="0"/>
              <a:t>:</a:t>
            </a:r>
          </a:p>
          <a:p>
            <a:r>
              <a:rPr lang="pt-BR" dirty="0"/>
              <a:t>• The </a:t>
            </a:r>
            <a:r>
              <a:rPr lang="pt-BR" dirty="0" err="1"/>
              <a:t>classification</a:t>
            </a:r>
            <a:r>
              <a:rPr lang="pt-BR" dirty="0"/>
              <a:t> </a:t>
            </a:r>
            <a:r>
              <a:rPr lang="pt-BR" dirty="0" err="1"/>
              <a:t>algorithm's</a:t>
            </a:r>
            <a:r>
              <a:rPr lang="pt-BR" dirty="0"/>
              <a:t> performance </a:t>
            </a:r>
            <a:r>
              <a:rPr lang="pt-BR" dirty="0" err="1"/>
              <a:t>is</a:t>
            </a:r>
            <a:r>
              <a:rPr lang="pt-BR" dirty="0"/>
              <a:t> </a:t>
            </a:r>
            <a:r>
              <a:rPr lang="pt-BR" dirty="0" err="1"/>
              <a:t>encapsulated</a:t>
            </a:r>
            <a:r>
              <a:rPr lang="pt-BR" dirty="0"/>
              <a:t> in a </a:t>
            </a:r>
            <a:r>
              <a:rPr lang="pt-BR" dirty="0" err="1"/>
              <a:t>confusion</a:t>
            </a:r>
            <a:r>
              <a:rPr lang="pt-BR" dirty="0"/>
              <a:t> </a:t>
            </a:r>
            <a:r>
              <a:rPr lang="pt-BR" dirty="0" err="1"/>
              <a:t>matrix</a:t>
            </a:r>
            <a:r>
              <a:rPr lang="pt-BR" dirty="0"/>
              <a:t>.</a:t>
            </a:r>
          </a:p>
          <a:p>
            <a:r>
              <a:rPr lang="pt-BR" dirty="0"/>
              <a:t>• </a:t>
            </a:r>
            <a:r>
              <a:rPr lang="pt-BR" dirty="0" err="1"/>
              <a:t>Notably</a:t>
            </a:r>
            <a:r>
              <a:rPr lang="pt-BR" dirty="0"/>
              <a:t>, </a:t>
            </a:r>
            <a:r>
              <a:rPr lang="pt-BR" dirty="0" err="1"/>
              <a:t>all</a:t>
            </a:r>
            <a:r>
              <a:rPr lang="pt-BR" dirty="0"/>
              <a:t> </a:t>
            </a:r>
            <a:r>
              <a:rPr lang="pt-BR" dirty="0" err="1"/>
              <a:t>confusion</a:t>
            </a:r>
            <a:r>
              <a:rPr lang="pt-BR" dirty="0"/>
              <a:t> </a:t>
            </a:r>
            <a:r>
              <a:rPr lang="pt-BR" dirty="0" err="1"/>
              <a:t>matrices</a:t>
            </a:r>
            <a:r>
              <a:rPr lang="pt-BR" dirty="0"/>
              <a:t> </a:t>
            </a:r>
            <a:r>
              <a:rPr lang="pt-BR" dirty="0" err="1"/>
              <a:t>exhibited</a:t>
            </a:r>
            <a:r>
              <a:rPr lang="pt-BR" dirty="0"/>
              <a:t> </a:t>
            </a:r>
            <a:r>
              <a:rPr lang="pt-BR" dirty="0" err="1"/>
              <a:t>identical</a:t>
            </a:r>
            <a:r>
              <a:rPr lang="pt-BR" dirty="0"/>
              <a:t> </a:t>
            </a:r>
            <a:r>
              <a:rPr lang="pt-BR" dirty="0" err="1"/>
              <a:t>patterns</a:t>
            </a:r>
            <a:r>
              <a:rPr lang="pt-BR" dirty="0"/>
              <a:t>.</a:t>
            </a:r>
          </a:p>
          <a:p>
            <a:r>
              <a:rPr lang="pt-BR" dirty="0"/>
              <a:t>• The </a:t>
            </a:r>
            <a:r>
              <a:rPr lang="pt-BR" dirty="0" err="1"/>
              <a:t>presence</a:t>
            </a:r>
            <a:r>
              <a:rPr lang="pt-BR" dirty="0"/>
              <a:t> </a:t>
            </a:r>
            <a:r>
              <a:rPr lang="pt-BR" dirty="0" err="1"/>
              <a:t>of</a:t>
            </a:r>
            <a:r>
              <a:rPr lang="pt-BR" dirty="0"/>
              <a:t> false positives (</a:t>
            </a:r>
            <a:r>
              <a:rPr lang="pt-BR" dirty="0" err="1"/>
              <a:t>Type</a:t>
            </a:r>
            <a:r>
              <a:rPr lang="pt-BR" dirty="0"/>
              <a:t> 1 </a:t>
            </a:r>
            <a:r>
              <a:rPr lang="pt-BR" dirty="0" err="1"/>
              <a:t>error</a:t>
            </a:r>
            <a:r>
              <a:rPr lang="pt-BR" dirty="0"/>
              <a:t>) </a:t>
            </a:r>
            <a:r>
              <a:rPr lang="pt-BR" dirty="0" err="1"/>
              <a:t>is</a:t>
            </a:r>
            <a:r>
              <a:rPr lang="pt-BR" dirty="0"/>
              <a:t> a </a:t>
            </a:r>
            <a:r>
              <a:rPr lang="pt-BR" dirty="0" err="1"/>
              <a:t>concern</a:t>
            </a:r>
            <a:r>
              <a:rPr lang="pt-BR" dirty="0"/>
              <a:t>.</a:t>
            </a:r>
          </a:p>
          <a:p>
            <a:r>
              <a:rPr lang="pt-BR" dirty="0"/>
              <a:t>• </a:t>
            </a:r>
            <a:r>
              <a:rPr lang="pt-BR" dirty="0" err="1"/>
              <a:t>Confusion</a:t>
            </a:r>
            <a:r>
              <a:rPr lang="pt-BR" dirty="0"/>
              <a:t> Matrix Outputs:</a:t>
            </a:r>
          </a:p>
          <a:p>
            <a:r>
              <a:rPr lang="pt-BR" dirty="0"/>
              <a:t>   - 12 </a:t>
            </a:r>
            <a:r>
              <a:rPr lang="pt-BR" dirty="0" err="1"/>
              <a:t>True</a:t>
            </a:r>
            <a:r>
              <a:rPr lang="pt-BR" dirty="0"/>
              <a:t> positive</a:t>
            </a:r>
          </a:p>
          <a:p>
            <a:r>
              <a:rPr lang="pt-BR" dirty="0"/>
              <a:t>   - 3 </a:t>
            </a:r>
            <a:r>
              <a:rPr lang="pt-BR" dirty="0" err="1"/>
              <a:t>True</a:t>
            </a:r>
            <a:r>
              <a:rPr lang="pt-BR" dirty="0"/>
              <a:t> negative</a:t>
            </a:r>
          </a:p>
          <a:p>
            <a:r>
              <a:rPr lang="pt-BR" dirty="0"/>
              <a:t>   - 3 False positive</a:t>
            </a:r>
          </a:p>
          <a:p>
            <a:r>
              <a:rPr lang="pt-BR" dirty="0"/>
              <a:t>   - 0 False negative</a:t>
            </a:r>
          </a:p>
          <a:p>
            <a:r>
              <a:rPr lang="pt-BR" dirty="0"/>
              <a:t>• </a:t>
            </a:r>
            <a:r>
              <a:rPr lang="pt-BR" dirty="0" err="1"/>
              <a:t>Precision</a:t>
            </a:r>
            <a:r>
              <a:rPr lang="pt-BR" dirty="0"/>
              <a:t> (</a:t>
            </a:r>
            <a:r>
              <a:rPr lang="pt-BR" dirty="0" err="1"/>
              <a:t>Precision</a:t>
            </a:r>
            <a:r>
              <a:rPr lang="pt-BR" dirty="0"/>
              <a:t> = TP / (TP + FP)): 12 / 15 = 0.80</a:t>
            </a:r>
          </a:p>
          <a:p>
            <a:r>
              <a:rPr lang="pt-BR" dirty="0"/>
              <a:t>• Recall (Recall = TP / (TP + FN)): 12 / 12 = 1</a:t>
            </a:r>
          </a:p>
          <a:p>
            <a:r>
              <a:rPr lang="pt-BR" dirty="0"/>
              <a:t>• F1 Score (F1 Score = 2 * (</a:t>
            </a:r>
            <a:r>
              <a:rPr lang="pt-BR" dirty="0" err="1"/>
              <a:t>Precision</a:t>
            </a:r>
            <a:r>
              <a:rPr lang="pt-BR" dirty="0"/>
              <a:t> * Recall) / (</a:t>
            </a:r>
            <a:r>
              <a:rPr lang="pt-BR" dirty="0" err="1"/>
              <a:t>Precision</a:t>
            </a:r>
            <a:r>
              <a:rPr lang="pt-BR" dirty="0"/>
              <a:t> + Recall)): 2 * (0.8 * 1) / (0.8 + 1) = 0.89</a:t>
            </a:r>
          </a:p>
          <a:p>
            <a:r>
              <a:rPr lang="pt-BR" dirty="0"/>
              <a:t>• </a:t>
            </a:r>
            <a:r>
              <a:rPr lang="pt-BR" dirty="0" err="1"/>
              <a:t>Accuracy</a:t>
            </a:r>
            <a:r>
              <a:rPr lang="pt-BR" dirty="0"/>
              <a:t> (</a:t>
            </a:r>
            <a:r>
              <a:rPr lang="pt-BR" dirty="0" err="1"/>
              <a:t>Accuracy</a:t>
            </a:r>
            <a:r>
              <a:rPr lang="pt-BR" dirty="0"/>
              <a:t> = (TP + TN) / (TP + TN + FP + FN)): 0.833</a:t>
            </a:r>
          </a:p>
          <a:p>
            <a:endParaRPr lang="pt-BR" dirty="0"/>
          </a:p>
        </p:txBody>
      </p:sp>
    </p:spTree>
    <p:extLst>
      <p:ext uri="{BB962C8B-B14F-4D97-AF65-F5344CB8AC3E}">
        <p14:creationId xmlns:p14="http://schemas.microsoft.com/office/powerpoint/2010/main" val="3645034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11" name="TextBox 10">
            <a:extLst>
              <a:ext uri="{FF2B5EF4-FFF2-40B4-BE49-F238E27FC236}">
                <a16:creationId xmlns:a16="http://schemas.microsoft.com/office/drawing/2014/main" id="{5136E42B-8294-3E1F-8F1B-4FBF360627D2}"/>
              </a:ext>
            </a:extLst>
          </p:cNvPr>
          <p:cNvSpPr txBox="1"/>
          <p:nvPr/>
        </p:nvSpPr>
        <p:spPr>
          <a:xfrm>
            <a:off x="770011" y="1499616"/>
            <a:ext cx="10367381" cy="3416320"/>
          </a:xfrm>
          <a:prstGeom prst="rect">
            <a:avLst/>
          </a:prstGeom>
          <a:noFill/>
        </p:spPr>
        <p:txBody>
          <a:bodyPr wrap="square" rtlCol="0">
            <a:spAutoFit/>
          </a:bodyPr>
          <a:lstStyle/>
          <a:p>
            <a:r>
              <a:rPr lang="en-US" dirty="0"/>
              <a:t>Research Findings:</a:t>
            </a:r>
          </a:p>
          <a:p>
            <a:r>
              <a:rPr lang="en-US" dirty="0"/>
              <a:t>• Model Performance: The models demonstrated comparable performance on the test set, with the decision tree model exhibiting a slight edge.</a:t>
            </a:r>
          </a:p>
          <a:p>
            <a:r>
              <a:rPr lang="en-US" dirty="0"/>
              <a:t>• Equatorial Advantage: Most launch sites strategically located near the equator benefit from the Earth's rotational speed, offering a natural boost and cost savings in fuel and boosters.</a:t>
            </a:r>
          </a:p>
          <a:p>
            <a:r>
              <a:rPr lang="en-US" dirty="0"/>
              <a:t>• Coastal Proximity: All launch sites are strategically positioned close to coastlines.</a:t>
            </a:r>
          </a:p>
          <a:p>
            <a:r>
              <a:rPr lang="en-US" dirty="0"/>
              <a:t>• Temporal Trend: Launch success rates show a positive trend over time.</a:t>
            </a:r>
          </a:p>
          <a:p>
            <a:r>
              <a:rPr lang="en-US" dirty="0"/>
              <a:t>• KSC LC-39A: This launch site stands out with the highest success rate, achieving a 100% success rate for launches below 5,500 kg.</a:t>
            </a:r>
          </a:p>
          <a:p>
            <a:r>
              <a:rPr lang="en-US" dirty="0"/>
              <a:t>• Orbital Success: Specific orbits—ES-L1, GEO, HEO, and SSO—consistently achieve a 100% success rate.</a:t>
            </a:r>
          </a:p>
          <a:p>
            <a:r>
              <a:rPr lang="en-US" dirty="0"/>
              <a:t>• Payload Mass Influence: Across all launch sites, there is a positive correlation between higher payload mass (kg) and success rate.</a:t>
            </a:r>
          </a:p>
        </p:txBody>
      </p:sp>
    </p:spTree>
    <p:extLst>
      <p:ext uri="{BB962C8B-B14F-4D97-AF65-F5344CB8AC3E}">
        <p14:creationId xmlns:p14="http://schemas.microsoft.com/office/powerpoint/2010/main" val="16301236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graphicFrame>
        <p:nvGraphicFramePr>
          <p:cNvPr id="2" name="Diagram 1">
            <a:extLst>
              <a:ext uri="{FF2B5EF4-FFF2-40B4-BE49-F238E27FC236}">
                <a16:creationId xmlns:a16="http://schemas.microsoft.com/office/drawing/2014/main" id="{0A9FC4BA-22F6-3959-866F-D561D493A2D8}"/>
              </a:ext>
            </a:extLst>
          </p:cNvPr>
          <p:cNvGraphicFramePr/>
          <p:nvPr>
            <p:extLst>
              <p:ext uri="{D42A27DB-BD31-4B8C-83A1-F6EECF244321}">
                <p14:modId xmlns:p14="http://schemas.microsoft.com/office/powerpoint/2010/main" val="4266437626"/>
              </p:ext>
            </p:extLst>
          </p:nvPr>
        </p:nvGraphicFramePr>
        <p:xfrm>
          <a:off x="438913" y="1316736"/>
          <a:ext cx="10698480" cy="50026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D7C0A623-F6A1-58C2-5C30-34CD273F6304}"/>
              </a:ext>
            </a:extLst>
          </p:cNvPr>
          <p:cNvSpPr txBox="1"/>
          <p:nvPr/>
        </p:nvSpPr>
        <p:spPr>
          <a:xfrm>
            <a:off x="770010" y="1499616"/>
            <a:ext cx="4588373" cy="1446550"/>
          </a:xfrm>
          <a:prstGeom prst="rect">
            <a:avLst/>
          </a:prstGeom>
          <a:noFill/>
        </p:spPr>
        <p:txBody>
          <a:bodyPr wrap="square" rtlCol="0">
            <a:spAutoFit/>
          </a:bodyPr>
          <a:lstStyle/>
          <a:p>
            <a:r>
              <a:rPr lang="pt-BR" sz="4400" dirty="0" err="1"/>
              <a:t>Considerations</a:t>
            </a:r>
            <a:r>
              <a:rPr lang="pt-BR" sz="4400" dirty="0"/>
              <a:t> for Future </a:t>
            </a:r>
            <a:r>
              <a:rPr lang="pt-BR" sz="4400" dirty="0" err="1"/>
              <a:t>Research</a:t>
            </a:r>
            <a:r>
              <a:rPr lang="pt-BR" sz="4400" dirty="0"/>
              <a:t>:</a:t>
            </a:r>
          </a:p>
        </p:txBody>
      </p:sp>
    </p:spTree>
    <p:extLst>
      <p:ext uri="{BB962C8B-B14F-4D97-AF65-F5344CB8AC3E}">
        <p14:creationId xmlns:p14="http://schemas.microsoft.com/office/powerpoint/2010/main" val="254950366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graphicFrame>
        <p:nvGraphicFramePr>
          <p:cNvPr id="8" name="Diagram 7">
            <a:extLst>
              <a:ext uri="{FF2B5EF4-FFF2-40B4-BE49-F238E27FC236}">
                <a16:creationId xmlns:a16="http://schemas.microsoft.com/office/drawing/2014/main" id="{BD82C286-3060-057C-8D19-3BBAFAC0AE2C}"/>
              </a:ext>
            </a:extLst>
          </p:cNvPr>
          <p:cNvGraphicFramePr/>
          <p:nvPr>
            <p:extLst>
              <p:ext uri="{D42A27DB-BD31-4B8C-83A1-F6EECF244321}">
                <p14:modId xmlns:p14="http://schemas.microsoft.com/office/powerpoint/2010/main" val="3239316140"/>
              </p:ext>
            </p:extLst>
          </p:nvPr>
        </p:nvGraphicFramePr>
        <p:xfrm>
          <a:off x="459232" y="1408176"/>
          <a:ext cx="4185920" cy="501903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5" name="Diagram 14">
            <a:extLst>
              <a:ext uri="{FF2B5EF4-FFF2-40B4-BE49-F238E27FC236}">
                <a16:creationId xmlns:a16="http://schemas.microsoft.com/office/drawing/2014/main" id="{2DE4B5FD-6D4B-82B9-7415-CBCEDB29E06E}"/>
              </a:ext>
            </a:extLst>
          </p:cNvPr>
          <p:cNvGraphicFramePr/>
          <p:nvPr>
            <p:extLst>
              <p:ext uri="{D42A27DB-BD31-4B8C-83A1-F6EECF244321}">
                <p14:modId xmlns:p14="http://schemas.microsoft.com/office/powerpoint/2010/main" val="1321290522"/>
              </p:ext>
            </p:extLst>
          </p:nvPr>
        </p:nvGraphicFramePr>
        <p:xfrm>
          <a:off x="5766816" y="1389888"/>
          <a:ext cx="5361972" cy="263347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8" name="Diagram 17">
            <a:extLst>
              <a:ext uri="{FF2B5EF4-FFF2-40B4-BE49-F238E27FC236}">
                <a16:creationId xmlns:a16="http://schemas.microsoft.com/office/drawing/2014/main" id="{35AB163C-2EE5-688E-6773-3BFC89289CE7}"/>
              </a:ext>
            </a:extLst>
          </p:cNvPr>
          <p:cNvGraphicFramePr/>
          <p:nvPr>
            <p:extLst>
              <p:ext uri="{D42A27DB-BD31-4B8C-83A1-F6EECF244321}">
                <p14:modId xmlns:p14="http://schemas.microsoft.com/office/powerpoint/2010/main" val="3074328814"/>
              </p:ext>
            </p:extLst>
          </p:nvPr>
        </p:nvGraphicFramePr>
        <p:xfrm>
          <a:off x="4864608" y="3917694"/>
          <a:ext cx="6245892" cy="2363214"/>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35025"/>
            <a:ext cx="10515600" cy="549049"/>
          </a:xfrm>
          <a:prstGeom prst="rect">
            <a:avLst/>
          </a:prstGeom>
        </p:spPr>
        <p:txBody>
          <a:bodyPr/>
          <a:lstStyle/>
          <a:p>
            <a:pPr marL="0" indent="0" algn="just">
              <a:buNone/>
            </a:pPr>
            <a:r>
              <a:rPr lang="en-US" sz="1600" dirty="0">
                <a:latin typeface="Arial" panose="020B0604020202020204" pitchFamily="34" charset="0"/>
                <a:cs typeface="Arial" panose="020B0604020202020204" pitchFamily="34" charset="0"/>
              </a:rPr>
              <a:t>Data collection involved a dual approach, combining API requests from SpaceX REST API with web scraping from a table in SpaceX’s Wikipedia entry. This ensured comprehensive information retrieval for a detailed analysis of the launches.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1" name="Diagram 20">
            <a:extLst>
              <a:ext uri="{FF2B5EF4-FFF2-40B4-BE49-F238E27FC236}">
                <a16:creationId xmlns:a16="http://schemas.microsoft.com/office/drawing/2014/main" id="{E50168A4-3FA0-D6DA-ECCB-0782C1F4C9F6}"/>
              </a:ext>
            </a:extLst>
          </p:cNvPr>
          <p:cNvGraphicFramePr/>
          <p:nvPr>
            <p:extLst>
              <p:ext uri="{D42A27DB-BD31-4B8C-83A1-F6EECF244321}">
                <p14:modId xmlns:p14="http://schemas.microsoft.com/office/powerpoint/2010/main" val="1505927569"/>
              </p:ext>
            </p:extLst>
          </p:nvPr>
        </p:nvGraphicFramePr>
        <p:xfrm>
          <a:off x="770011" y="1884074"/>
          <a:ext cx="10184501" cy="45431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35025"/>
            <a:ext cx="10515600" cy="549049"/>
          </a:xfrm>
          <a:prstGeom prst="rect">
            <a:avLst/>
          </a:prstGeom>
        </p:spPr>
        <p:txBody>
          <a:bodyPr/>
          <a:lstStyle/>
          <a:p>
            <a:pPr marL="0" indent="0" algn="just">
              <a:buNone/>
            </a:pPr>
            <a:r>
              <a:rPr lang="en-US" sz="1600" dirty="0">
                <a:latin typeface="Arial" panose="020B0604020202020204" pitchFamily="34" charset="0"/>
                <a:cs typeface="Arial" panose="020B0604020202020204" pitchFamily="34" charset="0"/>
              </a:rPr>
              <a:t>Data collection involved a dual approach, combining API requests from SpaceX REST API with web scraping from a table in SpaceX’s Wikipedia entry. This ensured comprehensive information retrieval for a detailed analysis of the launches.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1" name="Diagram 20">
            <a:extLst>
              <a:ext uri="{FF2B5EF4-FFF2-40B4-BE49-F238E27FC236}">
                <a16:creationId xmlns:a16="http://schemas.microsoft.com/office/drawing/2014/main" id="{E50168A4-3FA0-D6DA-ECCB-0782C1F4C9F6}"/>
              </a:ext>
            </a:extLst>
          </p:cNvPr>
          <p:cNvGraphicFramePr/>
          <p:nvPr>
            <p:extLst>
              <p:ext uri="{D42A27DB-BD31-4B8C-83A1-F6EECF244321}">
                <p14:modId xmlns:p14="http://schemas.microsoft.com/office/powerpoint/2010/main" val="454729805"/>
              </p:ext>
            </p:extLst>
          </p:nvPr>
        </p:nvGraphicFramePr>
        <p:xfrm>
          <a:off x="770011" y="1884074"/>
          <a:ext cx="10349093" cy="45431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1353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5" name="Diagram 4">
            <a:extLst>
              <a:ext uri="{FF2B5EF4-FFF2-40B4-BE49-F238E27FC236}">
                <a16:creationId xmlns:a16="http://schemas.microsoft.com/office/drawing/2014/main" id="{09B98C57-4797-3E5B-E16C-96ADFE4EDC77}"/>
              </a:ext>
            </a:extLst>
          </p:cNvPr>
          <p:cNvGraphicFramePr/>
          <p:nvPr>
            <p:extLst>
              <p:ext uri="{D42A27DB-BD31-4B8C-83A1-F6EECF244321}">
                <p14:modId xmlns:p14="http://schemas.microsoft.com/office/powerpoint/2010/main" val="1215915477"/>
              </p:ext>
            </p:extLst>
          </p:nvPr>
        </p:nvGraphicFramePr>
        <p:xfrm>
          <a:off x="1958372" y="1087699"/>
          <a:ext cx="8128000" cy="21149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9" name="Diagram 8">
            <a:extLst>
              <a:ext uri="{FF2B5EF4-FFF2-40B4-BE49-F238E27FC236}">
                <a16:creationId xmlns:a16="http://schemas.microsoft.com/office/drawing/2014/main" id="{FE82583E-5B18-62C6-D46D-82F5BC6ABF91}"/>
              </a:ext>
            </a:extLst>
          </p:cNvPr>
          <p:cNvGraphicFramePr/>
          <p:nvPr>
            <p:extLst>
              <p:ext uri="{D42A27DB-BD31-4B8C-83A1-F6EECF244321}">
                <p14:modId xmlns:p14="http://schemas.microsoft.com/office/powerpoint/2010/main" val="3160743811"/>
              </p:ext>
            </p:extLst>
          </p:nvPr>
        </p:nvGraphicFramePr>
        <p:xfrm>
          <a:off x="2032000" y="3910598"/>
          <a:ext cx="8054372" cy="222773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12" name="Picture 11">
            <a:extLst>
              <a:ext uri="{FF2B5EF4-FFF2-40B4-BE49-F238E27FC236}">
                <a16:creationId xmlns:a16="http://schemas.microsoft.com/office/drawing/2014/main" id="{B5493198-E4F6-F61C-EFDC-93AD7D121EBC}"/>
              </a:ext>
            </a:extLst>
          </p:cNvPr>
          <p:cNvPicPr>
            <a:picLocks noChangeAspect="1"/>
          </p:cNvPicPr>
          <p:nvPr/>
        </p:nvPicPr>
        <p:blipFill>
          <a:blip r:embed="rId13"/>
          <a:stretch>
            <a:fillRect/>
          </a:stretch>
        </p:blipFill>
        <p:spPr>
          <a:xfrm rot="5400000">
            <a:off x="9055847" y="3181463"/>
            <a:ext cx="487217" cy="566944"/>
          </a:xfrm>
          <a:prstGeom prst="rect">
            <a:avLst/>
          </a:prstGeom>
        </p:spPr>
      </p:pic>
      <p:sp>
        <p:nvSpPr>
          <p:cNvPr id="13" name="TextBox 12">
            <a:extLst>
              <a:ext uri="{FF2B5EF4-FFF2-40B4-BE49-F238E27FC236}">
                <a16:creationId xmlns:a16="http://schemas.microsoft.com/office/drawing/2014/main" id="{6BBEA796-36CF-D3AB-7E18-D7BCFF0DD3E9}"/>
              </a:ext>
            </a:extLst>
          </p:cNvPr>
          <p:cNvSpPr txBox="1"/>
          <p:nvPr/>
        </p:nvSpPr>
        <p:spPr>
          <a:xfrm>
            <a:off x="1097280" y="3054096"/>
            <a:ext cx="7617492" cy="646331"/>
          </a:xfrm>
          <a:prstGeom prst="rect">
            <a:avLst/>
          </a:prstGeom>
          <a:noFill/>
        </p:spPr>
        <p:txBody>
          <a:bodyPr wrap="square" rtlCol="0">
            <a:spAutoFit/>
          </a:bodyPr>
          <a:lstStyle/>
          <a:p>
            <a:pPr algn="ctr"/>
            <a:r>
              <a:rPr lang="en-US" sz="3600" dirty="0">
                <a:hlinkClick r:id="rId14"/>
              </a:rPr>
              <a:t>GitHub URL: Data Collection - API</a:t>
            </a:r>
            <a:endParaRPr lang="pt-BR" sz="3600" dirty="0"/>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1007</TotalTime>
  <Words>4016</Words>
  <Application>Microsoft Office PowerPoint</Application>
  <PresentationFormat>Widescreen</PresentationFormat>
  <Paragraphs>361</Paragraphs>
  <Slides>52</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52</vt:i4>
      </vt:variant>
    </vt:vector>
  </HeadingPairs>
  <TitlesOfParts>
    <vt:vector size="59" baseType="lpstr">
      <vt:lpstr>Abadi</vt:lpstr>
      <vt:lpstr>Arial</vt:lpstr>
      <vt:lpstr>Calibri</vt:lpstr>
      <vt:lpstr>Calibri Light</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Elísio Borges</cp:lastModifiedBy>
  <cp:revision>207</cp:revision>
  <dcterms:created xsi:type="dcterms:W3CDTF">2021-04-29T18:58:34Z</dcterms:created>
  <dcterms:modified xsi:type="dcterms:W3CDTF">2023-11-30T22:14:31Z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